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9" r:id="rId2"/>
    <p:sldId id="298" r:id="rId3"/>
    <p:sldId id="308" r:id="rId4"/>
    <p:sldId id="309" r:id="rId5"/>
    <p:sldId id="310" r:id="rId6"/>
    <p:sldId id="311" r:id="rId7"/>
    <p:sldId id="312" r:id="rId8"/>
    <p:sldId id="313" r:id="rId9"/>
    <p:sldId id="317" r:id="rId10"/>
    <p:sldId id="318" r:id="rId11"/>
    <p:sldId id="315" r:id="rId12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3" d="100"/>
          <a:sy n="153" d="100"/>
        </p:scale>
        <p:origin x="372" y="10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曲：吴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思婷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Faith Over Fear</a:t>
            </a: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91760" y="6453505"/>
            <a:ext cx="399478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9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9841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跨越一切的阻碍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不在软弱中徘徊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恐惧不再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祢与我同在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更深经历祢的爱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有祢仇敌必衰败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恐惧不再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祢与我同在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[桥段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Faith Over Fear 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979805"/>
            <a:ext cx="9154795" cy="49739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信心战胜恐惧</a:t>
            </a: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祢话语 </a:t>
            </a:r>
            <a:r>
              <a:rPr lang="zh-CN" altLang="en-US" sz="5000" dirty="0"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让</a:t>
            </a: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我重新得力</a:t>
            </a:r>
          </a:p>
          <a:p>
            <a:pPr algn="ctr">
              <a:lnSpc>
                <a:spcPct val="150000"/>
              </a:lnSpc>
            </a:pPr>
            <a:r>
              <a:rPr lang="en-US" altLang="zh-CN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9435" y="6453505"/>
            <a:ext cx="481711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20395"/>
            <a:ext cx="9154795" cy="51130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在最黑暗的时刻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我相信祢正在这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经历软弱的拉扯 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我有全然信靠祢的选择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洗去身上污秽泥泞 洁净我心</a:t>
            </a:r>
          </a:p>
          <a:p>
            <a:pPr algn="ctr">
              <a:lnSpc>
                <a:spcPct val="2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脱去生命的灰尘带来更新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981075"/>
            <a:ext cx="9154795" cy="43122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信心战胜恐惧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祢话语 让我重新得力</a:t>
            </a:r>
          </a:p>
          <a:p>
            <a:pPr algn="ctr">
              <a:lnSpc>
                <a:spcPct val="15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52415" y="6453505"/>
            <a:ext cx="383413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21030"/>
            <a:ext cx="9154795" cy="4985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在最黑暗的时刻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我相信祢正在这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经历软弱的拉扯 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我有全然信靠祢的选择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1295" y="6453505"/>
            <a:ext cx="390525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764540"/>
            <a:ext cx="9154795" cy="49301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洗去身上污秽泥泞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洁净我心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脱去生命的灰尘带来更新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挪去谎言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坚固我心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与祢同行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我唯一渴慕是祢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6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981075"/>
            <a:ext cx="9154795" cy="43541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信心战胜恐惧</a:t>
            </a: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祢话语 让我重新得力</a:t>
            </a: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76570" y="6453505"/>
            <a:ext cx="36099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7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29908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洗去身上污秽泥泞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洁净我心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脱去生命的灰尘带来更新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挪去谎言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坚固我心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与祢同行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我唯一渴慕是祢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祢能力使我苏醒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05730" y="6453505"/>
            <a:ext cx="398081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8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20395"/>
            <a:ext cx="9154795" cy="5128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信心的盾牌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是从祢而来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不怕失败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祢与我同在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仇敌迎面而来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举起信心盾牌</a:t>
            </a: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不被打败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祢与我同在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[桥段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573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黑体</vt:lpstr>
      <vt:lpstr>华文隶书</vt:lpstr>
      <vt:lpstr>方正公文黑体</vt:lpstr>
      <vt:lpstr>Arial</vt:lpstr>
      <vt:lpstr>Calibri</vt:lpstr>
      <vt:lpstr>默认设计模板</vt:lpstr>
      <vt:lpstr>《2024来自天堂的声音》专辑  词、曲：吴思婷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58</cp:revision>
  <dcterms:created xsi:type="dcterms:W3CDTF">2025-08-29T20:14:00Z</dcterms:created>
  <dcterms:modified xsi:type="dcterms:W3CDTF">2025-09-02T03:59:55Z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