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3"/>
    <p:sldId id="298" r:id="rId4"/>
    <p:sldId id="308" r:id="rId5"/>
    <p:sldId id="309" r:id="rId6"/>
    <p:sldId id="311" r:id="rId8"/>
    <p:sldId id="310" r:id="rId9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5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何等美妙认识祢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3305" y="2925445"/>
            <a:ext cx="6858000" cy="27844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来自天堂的声音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endParaRPr lang="zh-CN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林建祥</a:t>
            </a:r>
            <a:endParaRPr lang="zh-CN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词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：许小仙</a:t>
            </a:r>
            <a:endParaRPr lang="zh-CN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何等美妙认识祢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705" y="837565"/>
            <a:ext cx="8752205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真的好奇妙 真的好奇妙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我还在母腹祢看见我心跳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真的不寻常 真的不平凡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祢知道我的喜怒哀乐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何等美妙认识祢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[前副歌]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4000" y="837565"/>
            <a:ext cx="8622030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我心所思的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我口所出的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endParaRPr lang="en-US" altLang="zh-CN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祢没有不知道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我坐下来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我站起来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祢全都知道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何等美妙认识祢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[副歌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1460" y="837565"/>
            <a:ext cx="8622030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祢是全知奇妙神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时时眷顾守护我一生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这知识奇妙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又是那么神圣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敬畏心油然而生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何等美妙认识祢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[副歌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1460" y="838200"/>
            <a:ext cx="8622030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哦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主耶稣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我爱祢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是祢把我捧在祢怀里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不论到何处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祢手扶持引领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何等美妙认识祢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何等美妙认识祢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桥段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4000" y="909320"/>
            <a:ext cx="8622030" cy="3553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我若躲藏自己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有祢在那里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无论我跑到哪里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endParaRPr lang="en-US" altLang="zh-CN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祢也在那里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不离不弃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</Words>
  <Application>WPS 演示</Application>
  <PresentationFormat/>
  <Paragraphs>72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黑体</vt:lpstr>
      <vt:lpstr>楷体</vt:lpstr>
      <vt:lpstr>华文隶书</vt:lpstr>
      <vt:lpstr>方正公文黑体</vt:lpstr>
      <vt:lpstr>汉仪铸字童年体简</vt:lpstr>
      <vt:lpstr>微软雅黑</vt:lpstr>
      <vt:lpstr>Arial Unicode MS</vt:lpstr>
      <vt:lpstr>Calibri</vt:lpstr>
      <vt:lpstr>默认设计模板</vt:lpstr>
      <vt:lpstr>PowerPoint 演示文稿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59</cp:revision>
  <dcterms:created xsi:type="dcterms:W3CDTF">2025-08-19T19:06:00Z</dcterms:created>
  <dcterms:modified xsi:type="dcterms:W3CDTF">2025-08-31T04:46:31Z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