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3"/>
    <p:sldId id="298" r:id="rId4"/>
    <p:sldId id="308" r:id="rId5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81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感恩有祢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70305" y="3213100"/>
            <a:ext cx="6858000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/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灵儿</a:t>
            </a:r>
            <a:endParaRPr lang="zh-CN" altLang="en-US" sz="3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感恩有祢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705" y="837565"/>
            <a:ext cx="875220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感恩有祢向我走来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感恩有祢将我拉起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感恩有祢对我微笑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感恩有祢温暖我心</a:t>
            </a:r>
            <a:endParaRPr lang="zh-CN" altLang="en-US" sz="5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感恩有祢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4000" y="837565"/>
            <a:ext cx="862203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我愿每天都与祢倾心吐意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我愿每时每刻都与祢同行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我愿每个决定都听祢声音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我的生命因祢而幸福美丽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WPS 演示</Application>
  <PresentationFormat/>
  <Paragraphs>32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Wingdings</vt:lpstr>
      <vt:lpstr>黑体</vt:lpstr>
      <vt:lpstr>楷体</vt:lpstr>
      <vt:lpstr>华文隶书</vt:lpstr>
      <vt:lpstr>方正公文黑体</vt:lpstr>
      <vt:lpstr>汉仪铸字童年体简</vt:lpstr>
      <vt:lpstr>微软雅黑</vt:lpstr>
      <vt:lpstr>Arial Unicode MS</vt:lpstr>
      <vt:lpstr>Calibri</vt:lpstr>
      <vt:lpstr>默认设计模板</vt:lpstr>
      <vt:lpstr>PowerPoint 演示文稿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53</cp:revision>
  <dcterms:created xsi:type="dcterms:W3CDTF">2025-08-19T19:06:00Z</dcterms:created>
  <dcterms:modified xsi:type="dcterms:W3CDTF">2025-08-31T04:44:19Z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