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3"/>
    <p:sldId id="298" r:id="rId4"/>
    <p:sldId id="308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卢与琴、大麦饼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词：卢与琴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我的神真</a:t>
            </a:r>
            <a:r>
              <a:rPr 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美</a:t>
            </a:r>
            <a:endParaRPr 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我的神真美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我的神尊贵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看天地万物都在赞美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天使俯伏敬畏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我的神最美 我的神尊贵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听万国万邦都在赞美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全地高声唱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神羔羊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祢配得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大哉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奇哉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义哉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神百姓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来敬拜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圣哉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圣哉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圣哉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WPS 演示</Application>
  <PresentationFormat/>
  <Paragraphs>42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《2024来自天堂的声音》专辑  曲：卢与琴、大麦饼  词：卢与琴 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47</cp:revision>
  <dcterms:created xsi:type="dcterms:W3CDTF">2025-08-19T19:06:00Z</dcterms:created>
  <dcterms:modified xsi:type="dcterms:W3CDTF">2025-08-31T04:51:53Z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