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79" r:id="rId3"/>
    <p:sldId id="298" r:id="rId4"/>
    <p:sldId id="310" r:id="rId5"/>
    <p:sldId id="308" r:id="rId6"/>
    <p:sldId id="311" r:id="rId7"/>
  </p:sldIdLst>
  <p:sldSz cx="9144000" cy="6858000" type="screen4x3"/>
  <p:notesSz cx="6858000" cy="9144000"/>
  <p:custDataLst>
    <p:tags r:id="rId12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5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6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888230"/>
            <a:ext cx="9150350" cy="1456055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en-US" alt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2024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来自天堂的声音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》专辑</a:t>
            </a: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词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、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方焱超</a:t>
            </a:r>
            <a:b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我知道祢</a:t>
            </a:r>
            <a:r>
              <a:rPr lang="zh-CN" altLang="en-US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爱我</a:t>
            </a:r>
            <a:endParaRPr lang="en-US" altLang="zh-CN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我知道祢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爱我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直到遇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见祢的那一刻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是祢看透了我的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软弱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我在无尽黑夜中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            </a:t>
            </a:r>
            <a:endParaRPr lang="en-US" altLang="zh-CN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祢的光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却照亮我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祢知真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实的我</a:t>
            </a: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我知道祢爱我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7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每当我在环境中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软弱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7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祢的爱是如此的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执着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7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无法隐藏的我被祢得着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           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生命中所有重担我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交托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89170" y="6453505"/>
            <a:ext cx="439737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我知道祢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爱我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434340"/>
            <a:ext cx="9154795" cy="54451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我知道祢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爱我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en-US" alt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担当我所有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软弱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何等怜悯的爱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en-US" alt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拯救我生命不再失落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祢的爱让我勇敢不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退缩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89170" y="6453505"/>
            <a:ext cx="439737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我知道祢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爱我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434340"/>
            <a:ext cx="9154795" cy="54451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我知道祢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爱我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en-US" alt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祢完全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接纳我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何等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牺牲的愛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en-US" alt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用生命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赎回了我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我愿一生跟随祢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为祢而活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en-US" alt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321</Words>
  <Application>WPS 演示</Application>
  <PresentationFormat/>
  <Paragraphs>60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7" baseType="lpstr">
      <vt:lpstr>Arial</vt:lpstr>
      <vt:lpstr>宋体</vt:lpstr>
      <vt:lpstr>Wingdings</vt:lpstr>
      <vt:lpstr>方正公文黑体</vt:lpstr>
      <vt:lpstr>汉仪铸字童年体简</vt:lpstr>
      <vt:lpstr>黑体</vt:lpstr>
      <vt:lpstr>楷体</vt:lpstr>
      <vt:lpstr>华文隶书</vt:lpstr>
      <vt:lpstr>微软雅黑</vt:lpstr>
      <vt:lpstr>Arial Unicode MS</vt:lpstr>
      <vt:lpstr>Calibri</vt:lpstr>
      <vt:lpstr>默认设计模板</vt:lpstr>
      <vt:lpstr>《2024来自天堂的声音》专辑   词、曲：方焱超    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WPS_1663209336</cp:lastModifiedBy>
  <cp:revision>52</cp:revision>
  <dcterms:created xsi:type="dcterms:W3CDTF">2025-08-29T19:11:00Z</dcterms:created>
  <dcterms:modified xsi:type="dcterms:W3CDTF">2025-08-31T04:32:51Z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FC17D9D53E2446AFAA3B231C385A6FFD_12</vt:lpwstr>
  </property>
</Properties>
</file>