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91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燃烧我的心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3305" y="2925445"/>
            <a:ext cx="6858000" cy="2784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李立昌</a:t>
            </a:r>
            <a:endParaRPr lang="zh-CN" altLang="en-US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李立昌、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Deborah</a:t>
            </a:r>
            <a:endParaRPr lang="en-US" alt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燃烧我的心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1430" y="837565"/>
            <a:ext cx="91554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圣灵欢迎祢来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圣灵释放祢的同在圣灵来触摸我的心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圣灵欢迎祢来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圣灵浇灌祢的同在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圣灵来洁净我的心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燃烧我的心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9075" y="837565"/>
            <a:ext cx="86220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燃烧我的心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为耶稣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全心全意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火热地爱祢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为耶稣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到底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燃烧我的心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为耶稣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倾倒所有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更深地爱祢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为耶稣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我主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燃烧我的心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桥段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0985" y="837565"/>
            <a:ext cx="86220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更多更多充满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更多更多充满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更多更多充满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提升我的灵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更多更多燃烧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更多更多燃烧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更多更多燃烧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使我更像祢</a:t>
            </a:r>
            <a:endParaRPr lang="zh-CN" altLang="en-US" sz="48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WPS 演示</Application>
  <PresentationFormat/>
  <Paragraphs>46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61</cp:revision>
  <dcterms:created xsi:type="dcterms:W3CDTF">2025-08-19T19:06:00Z</dcterms:created>
  <dcterms:modified xsi:type="dcterms:W3CDTF">2025-08-31T04:49:52Z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