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79" r:id="rId3"/>
    <p:sldId id="298" r:id="rId4"/>
    <p:sldId id="308" r:id="rId5"/>
    <p:sldId id="309" r:id="rId6"/>
  </p:sldIdLst>
  <p:sldSz cx="9144000" cy="6858000" type="screen4x3"/>
  <p:notesSz cx="6858000" cy="9144000"/>
  <p:custDataLst>
    <p:tags r:id="rId11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205"/>
        <p:guide pos="2876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gs" Target="tags/tag5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4888230"/>
            <a:ext cx="9150350" cy="1456055"/>
          </a:xfrm>
        </p:spPr>
        <p:txBody>
          <a:bodyPr anchor="ctr" anchorCtr="0"/>
          <a:p>
            <a:pPr defTabSz="914400">
              <a:lnSpc>
                <a:spcPct val="90000"/>
              </a:lnSpc>
              <a:buClrTx/>
              <a:buSzTx/>
              <a:buFontTx/>
              <a:buNone/>
            </a:pPr>
            <a: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《</a:t>
            </a:r>
            <a:r>
              <a:rPr lang="en-US" alt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2024</a:t>
            </a:r>
            <a:r>
              <a:rPr lang="zh-CN" altLang="en-US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来自天堂的声音</a:t>
            </a:r>
            <a: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》专辑</a:t>
            </a:r>
            <a:b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b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b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词</a:t>
            </a:r>
            <a:r>
              <a:rPr lang="zh-CN" altLang="en-US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、</a:t>
            </a:r>
            <a: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曲：</a:t>
            </a:r>
            <a:r>
              <a:rPr lang="zh-CN" altLang="en-US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周岩</a:t>
            </a:r>
            <a:br>
              <a:rPr lang="zh-CN" altLang="en-US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3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34475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诗歌</a:t>
            </a:r>
            <a:endParaRPr lang="zh-CN" altLang="en-US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970" y="1380490"/>
            <a:ext cx="9156700" cy="1272540"/>
          </a:xfrm>
          <a:prstGeom prst="rect">
            <a:avLst/>
          </a:prstGeom>
          <a:noFill/>
        </p:spPr>
        <p:txBody>
          <a:bodyPr wrap="square" rtlCol="0" anchor="t">
            <a:noAutofit/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7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祂的</a:t>
            </a:r>
            <a:r>
              <a:rPr lang="zh-CN" altLang="en-US" sz="7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儿子</a:t>
            </a:r>
            <a:endParaRPr lang="zh-CN" altLang="en-US" sz="7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诗歌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祂的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儿子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神既在古时藉著众先知</a:t>
            </a:r>
            <a:endParaRPr lang="zh-CN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en-US" altLang="zh-CN" sz="3000" noProof="0" dirty="0">
                <a:solidFill>
                  <a:schemeClr val="tx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多次多方晓谕列祖就在</a:t>
            </a: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这末世</a:t>
            </a:r>
            <a:endParaRPr lang="zh-CN" altLang="en-US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en-US" altLang="zh-CN" sz="3000" noProof="0" dirty="0">
              <a:solidFill>
                <a:schemeClr val="tx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藉著祂儿子晓谕我</a:t>
            </a: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们</a:t>
            </a:r>
            <a:endParaRPr lang="zh-CN" altLang="en-US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晓谕我们</a:t>
            </a: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藉著祂的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儿子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又早已立祂为承受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万有的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也曾藉著祂创造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诸世界</a:t>
            </a:r>
            <a:endParaRPr lang="zh-CN" altLang="en-US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altLang="en-US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诗歌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789170" y="6453505"/>
            <a:ext cx="439737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祂的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儿子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108710"/>
            <a:ext cx="9154795" cy="477075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altLang="en-US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</a:pP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祂是神荣耀所发的</a:t>
            </a: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光辉</a:t>
            </a:r>
            <a:endParaRPr lang="zh-CN" altLang="en-US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</a:pPr>
            <a:r>
              <a:rPr lang="en-US" altLang="zh-CN" sz="7200" noProof="0" dirty="0">
                <a:solidFill>
                  <a:schemeClr val="tx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72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</a:pP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是神本</a:t>
            </a: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体的真像</a:t>
            </a:r>
            <a:endParaRPr lang="zh-CN" altLang="en-US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</a:pPr>
            <a:endParaRPr lang="en-US" altLang="zh-CN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歌]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诗歌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183755" y="6453505"/>
            <a:ext cx="202247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ctr" defTabSz="914400" fontAlgn="ctr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祂的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儿子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90000"/>
              </a:lnSpc>
            </a:pP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祂是神荣耀所发的光</a:t>
            </a: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辉</a:t>
            </a:r>
            <a:endParaRPr lang="zh-CN" altLang="en-US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90000"/>
              </a:lnSpc>
            </a:pPr>
            <a:r>
              <a:rPr lang="en-US" altLang="zh-CN" sz="3000" noProof="0" dirty="0">
                <a:solidFill>
                  <a:schemeClr val="tx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90000"/>
              </a:lnSpc>
            </a:pP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是神本</a:t>
            </a: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体的真像</a:t>
            </a:r>
            <a:endParaRPr lang="zh-CN" altLang="en-US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90000"/>
              </a:lnSpc>
            </a:pPr>
            <a:endParaRPr lang="en-US" altLang="zh-CN" sz="3000" noProof="0" dirty="0">
              <a:solidFill>
                <a:schemeClr val="tx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90000"/>
              </a:lnSpc>
            </a:pP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常用祂权能的命令托住</a:t>
            </a: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万有</a:t>
            </a:r>
            <a:endParaRPr lang="zh-CN" altLang="en-US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9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9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祂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洗净了人的罪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90000"/>
              </a:lnSpc>
              <a:buClrTx/>
              <a:buSzTx/>
              <a:buFontTx/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9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就坐在高天至大者右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边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altLang="en-US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6193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[独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白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COMMONDATA" val="eyJoZGlkIjoiODg4YzA1NDkzZWUzOWE4M2VjZjZiOWU3NGI0ZjNlZjQ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231</Words>
  <Application>WPS 演示</Application>
  <PresentationFormat/>
  <Paragraphs>61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6" baseType="lpstr">
      <vt:lpstr>Arial</vt:lpstr>
      <vt:lpstr>宋体</vt:lpstr>
      <vt:lpstr>Wingdings</vt:lpstr>
      <vt:lpstr>方正公文黑体</vt:lpstr>
      <vt:lpstr>汉仪铸字童年体简</vt:lpstr>
      <vt:lpstr>黑体</vt:lpstr>
      <vt:lpstr>楷体</vt:lpstr>
      <vt:lpstr>华文隶书</vt:lpstr>
      <vt:lpstr>微软雅黑</vt:lpstr>
      <vt:lpstr>Arial Unicode MS</vt:lpstr>
      <vt:lpstr>Calibri</vt:lpstr>
      <vt:lpstr>默认设计模板</vt:lpstr>
      <vt:lpstr>《2024来自天堂的声音》专辑   词、曲：周岩      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WPS_1663209336</cp:lastModifiedBy>
  <cp:revision>50</cp:revision>
  <dcterms:created xsi:type="dcterms:W3CDTF">2025-08-29T18:39:00Z</dcterms:created>
  <dcterms:modified xsi:type="dcterms:W3CDTF">2025-08-31T04:54:44Z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FC17D9D53E2446AFAA3B231C385A6FFD_12</vt:lpwstr>
  </property>
</Properties>
</file>