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98" r:id="rId3"/>
    <p:sldId id="314" r:id="rId4"/>
    <p:sldId id="315" r:id="rId5"/>
    <p:sldId id="316" r:id="rId6"/>
    <p:sldId id="317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2994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50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7021934</a:t>
            </a: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62877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一粒麥子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一粒麥子 它若不落在地裡死了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不論過了多少時候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它仍舊是它自己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它若願意 讓自己被掩埋被用盡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就必結出許多子粒</a:t>
            </a: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經歷生命的奇蹟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我願意 主 我願意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讓自己像種子落在地裏</a:t>
            </a: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失喪生命必反得生命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我願意 主 我願意</a:t>
            </a: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放下自以為應得的權利</a:t>
            </a: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在我身上成就祢旨意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呼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召如此崇高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種子何等渺小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定睛標竿直跑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必見神的榮耀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246</Words>
  <Application>WPS 演示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《一粒麥子》專輯  詞曲：林婉容  CCLI#7021934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2023-05-05T22:48:44Z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