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2"/>
    <p:sldId id="298" r:id="rId3"/>
    <p:sldId id="309" r:id="rId4"/>
    <p:sldId id="306" r:id="rId5"/>
    <p:sldId id="310" r:id="rId6"/>
    <p:sldId id="311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15240" y="321310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500">
                <a:latin typeface="DFKai-SB" panose="03000509000000000000" charset="-120"/>
                <a:ea typeface="DFKai-SB" panose="03000509000000000000" charset="-120"/>
              </a:rPr>
              <a:t>7021928</a:t>
            </a: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240" y="1268730"/>
            <a:ext cx="9135110" cy="1783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6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一路靠著祂</a:t>
            </a:r>
          </a:p>
          <a:p>
            <a:pPr algn="ctr"/>
            <a:r>
              <a:rPr lang="en-US" altLang="zh-CN" sz="4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(</a:t>
            </a:r>
            <a:r>
              <a:rPr lang="zh-CN" sz="4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耶穌祢的名</a:t>
            </a:r>
            <a:r>
              <a:rPr lang="en-US" altLang="zh-CN" sz="4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耶穌祢的名如同香膏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從玉瓶倒出來</a:t>
            </a:r>
          </a:p>
          <a:p>
            <a:pPr algn="ctr">
              <a:buClrTx/>
              <a:buSzTx/>
              <a:buFontTx/>
            </a:pP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祢如火眼睛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融化我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心</a:t>
            </a:r>
            <a:r>
              <a:rPr lang="en-US" alt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焚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燒我靈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冬天已過去 春天來臨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百花開鳥爭鳴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祢聲聲呼喚 步步牽引</a:t>
            </a:r>
          </a:p>
          <a:p>
            <a:pPr algn="ctr"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我心跟隨祢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她美麗如月亮 皎潔如太陽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威武如展開旌旗的軍隊</a:t>
            </a:r>
          </a:p>
          <a:p>
            <a:pPr algn="ctr"/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她從曠野上來 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一路靠著祂 她的良人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[友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人]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我美麗如月亮 皎潔如太陽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威武如展開旌旗的軍隊</a:t>
            </a:r>
          </a:p>
          <a:p>
            <a:pPr algn="ctr"/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</a:t>
            </a:r>
            <a:r>
              <a:rPr lang="en-US" altLang="zh-CN" sz="5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從曠野上來 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一路靠著祂 </a:t>
            </a:r>
            <a:r>
              <a:rPr lang="en-US" alt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的良人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一路靠著祂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妳美麗如月亮 皎潔如太陽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威武如展開旌旗的軍隊</a:t>
            </a:r>
          </a:p>
          <a:p>
            <a:pPr algn="ctr"/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妳從曠野上來 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一路靠著祂 妳的良人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[友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人]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289</Words>
  <Application>WPS 演示</Application>
  <PresentationFormat>On-screen Show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《一粒麥子》專輯  詞曲：林婉容  CCLI#7021928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41</cp:revision>
  <dcterms:created xsi:type="dcterms:W3CDTF">2023-04-13T07:18:00Z</dcterms:created>
  <dcterms:modified xsi:type="dcterms:W3CDTF">2023-05-05T22:54:11Z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