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14" r:id="rId4"/>
    <p:sldId id="315" r:id="rId5"/>
    <p:sldId id="316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7021936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6287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有一道河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一道河 這河的分汊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使神的城歡喜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有一道河 從寶座流出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帶來醫治生命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一道河 它所到之處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萬物生生不息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神的江河 就在這裏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賜下生命能力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能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使瞎眼重見光明 聾子聽主聲音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瘸腿者起來行走 受壓制的得自由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主賜華冠代替灰塵</a:t>
            </a:r>
            <a:r>
              <a:rPr lang="en-US" alt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喜樂油代替悲哀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讚美衣代替憂傷的靈</a:t>
            </a:r>
            <a:r>
              <a:rPr lang="en-US" alt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為榮耀神的名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讓瞎眼重見光明 聾子聽主聲音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瘸腿者起來行走 受壓制的得自由</a:t>
            </a:r>
          </a:p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主賜華冠代替灰塵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喜樂油代替悲哀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讚美衣代替憂傷的靈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為榮耀神的名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265</Words>
  <Application>WPS 演示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詞曲：林婉容  CCLI#7021936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2023-05-05T23:05:32Z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