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2"/>
    <p:sldId id="298" r:id="rId3"/>
    <p:sldId id="305" r:id="rId4"/>
    <p:sldId id="307" r:id="rId5"/>
    <p:sldId id="309" r:id="rId6"/>
    <p:sldId id="310" r:id="rId7"/>
    <p:sldId id="311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詞</a:t>
            </a: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7021931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77292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聖哉全能主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哉 聖哉 聖哉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萬軍之耶和華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昔在 今在 以後永在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全地充滿了祂的榮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</a:t>
            </a: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5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3)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聖哉全能主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我見亙古常在者</a:t>
            </a: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坐在高高的寶座</a:t>
            </a: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從祂面前有火 像河發出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事奉祂的有千千</a:t>
            </a: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侍立在祂面前有萬萬</a:t>
            </a: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案卷已展開 祂要施行審判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49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en-US" alt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得罪了祢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知</a:t>
            </a:r>
            <a:r>
              <a:rPr lang="en-US" alt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認識祢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唯靠羔羊的血 將罪債還清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求祢施恩憐憫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降下靈火潔淨</a:t>
            </a:r>
          </a:p>
          <a:p>
            <a:pPr algn="ctr"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醫治這破碎 痛悔的心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</Words>
  <Application>WPS 演示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《一粒麥子》專輯  詞曲：林婉容  CCLI#7021931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2023-05-05T23:36:07Z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