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3" r:id="rId4"/>
    <p:sldId id="299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CCLI#7</a:t>
            </a:r>
            <a:r>
              <a:rPr lang="en-US" alt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014347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772920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藏身祢的懷裏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藏身祢的懷裏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的能力托住萬有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有何難事不能成就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祢的智慧深於地極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無人能明白測透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藏身祢的懷裏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的慈愛高深長闊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不曾留下一樣好處不給我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祢的信實堅立在天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我的盼望必不落空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833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藏身祢的懷裏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我敬拜祢 高聲讚美祢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祢必保守我所交託祢的一切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我信靠祢 凡事認定祢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9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我要拋開一切憂慮藏身祢的懷裏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194</Words>
  <Application>WPS 演示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CCLI#7014347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35</cp:revision>
  <dcterms:created xsi:type="dcterms:W3CDTF">2023-04-13T07:18:00Z</dcterms:created>
  <dcterms:modified xsi:type="dcterms:W3CDTF">2023-05-05T23:48:33Z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