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ags/tag6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Default Extension="jpeg" ContentType="image/jpeg"/>
  <Override PartName="/ppt/tags/tag3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7"/>
  </p:notesMasterIdLst>
  <p:sldIdLst>
    <p:sldId id="279" r:id="rId2"/>
    <p:sldId id="298" r:id="rId3"/>
    <p:sldId id="306" r:id="rId4"/>
    <p:sldId id="305" r:id="rId5"/>
    <p:sldId id="307" r:id="rId6"/>
  </p:sldIdLst>
  <p:sldSz cx="9144000" cy="6858000" type="screen4x3"/>
  <p:notesSz cx="6858000" cy="9144000"/>
  <p:custDataLst>
    <p:tags r:id="rId8"/>
  </p:custDataLst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206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howGuides="1">
      <p:cViewPr varScale="1">
        <p:scale>
          <a:sx n="105" d="100"/>
          <a:sy n="105" d="100"/>
        </p:scale>
        <p:origin x="-90" y="-246"/>
      </p:cViewPr>
      <p:guideLst>
        <p:guide orient="horz" pos="2206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gs" Target="tags/tag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pPr/>
              <a:t>2023/5/5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0" y="3096260"/>
            <a:ext cx="9150350" cy="2858770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lang="zh-CN" sz="35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《一粒麥子》專輯</a:t>
            </a:r>
            <a:br>
              <a:rPr lang="zh-CN" sz="35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</a:br>
            <a:r>
              <a:rPr lang="zh-CN" sz="20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/>
            </a:r>
            <a:br>
              <a:rPr lang="zh-CN" sz="20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</a:br>
            <a:r>
              <a:rPr lang="zh-CN" sz="35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曲：林婉容</a:t>
            </a:r>
            <a:br>
              <a:rPr lang="zh-CN" sz="35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</a:br>
            <a:r>
              <a:rPr lang="zh-CN" sz="20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/>
            </a:r>
            <a:br>
              <a:rPr lang="zh-CN" sz="20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</a:br>
            <a:r>
              <a:rPr lang="zh-CN" sz="35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詞：曲麗華、林婉容</a:t>
            </a:r>
            <a:br>
              <a:rPr lang="zh-CN" sz="35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</a:br>
            <a:r>
              <a:rPr lang="zh-CN" sz="20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/>
            </a:r>
            <a:br>
              <a:rPr lang="zh-CN" sz="20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</a:br>
            <a:r>
              <a:rPr lang="zh-CN" sz="2500"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CCLI#</a:t>
            </a:r>
            <a:r>
              <a:rPr sz="2500"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7014971</a:t>
            </a:r>
            <a:r>
              <a:rPr lang="zh-CN" sz="25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  <a:t/>
            </a:r>
            <a:br>
              <a:rPr lang="zh-CN" sz="25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</a:br>
            <a:endParaRPr lang="zh-CN" sz="25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-5715" y="6421120"/>
            <a:ext cx="913447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altLang="en-US" sz="2300" kern="1200" baseline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cs typeface="楷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8890" y="1432560"/>
            <a:ext cx="9135110" cy="143192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r>
              <a:rPr lang="zh-CN" sz="65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陪我走過春夏秋冬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-5715" y="6421120"/>
            <a:ext cx="911796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70500" y="641286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陪我走過春夏秋冬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1</a:t>
            </a:r>
            <a:r>
              <a:rPr 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4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5715" y="836295"/>
            <a:ext cx="9154795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r>
              <a:rPr lang="zh-CN" sz="50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風</a:t>
            </a:r>
            <a:r>
              <a:rPr lang="zh-CN" sz="50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風雨雨的時候</a:t>
            </a:r>
          </a:p>
          <a:p>
            <a:pPr algn="ctr"/>
            <a:r>
              <a:rPr lang="zh-CN" sz="30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</a:p>
          <a:p>
            <a:pPr algn="ctr"/>
            <a:r>
              <a:rPr lang="zh-CN" sz="50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才知道祢的溫柔</a:t>
            </a:r>
          </a:p>
          <a:p>
            <a:pPr algn="ctr">
              <a:buClrTx/>
              <a:buSzTx/>
              <a:buFontTx/>
            </a:pPr>
            <a:endParaRPr lang="zh-CN" sz="3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0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多年前 幾年後</a:t>
            </a:r>
          </a:p>
          <a:p>
            <a:pPr algn="ctr">
              <a:buClrTx/>
              <a:buSzTx/>
              <a:buFontTx/>
            </a:pPr>
            <a:endParaRPr lang="zh-CN" sz="3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0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仍然相信祢恩手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[主</a:t>
            </a:r>
            <a:r>
              <a:rPr lang="zh-CN" sz="23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歌</a:t>
            </a:r>
            <a:r>
              <a:rPr lang="en-US" altLang="zh-CN" sz="23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-</a:t>
            </a:r>
            <a:r>
              <a:rPr lang="en-US" altLang="zh-CN" sz="21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1</a:t>
            </a:r>
            <a:r>
              <a:rPr lang="zh-CN" sz="23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-5715" y="6421120"/>
            <a:ext cx="911796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70500" y="641286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陪我走過春夏秋冬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2</a:t>
            </a:r>
            <a:r>
              <a:rPr 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4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5715" y="836295"/>
            <a:ext cx="9154795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r>
              <a:rPr lang="zh-CN" sz="50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一</a:t>
            </a:r>
            <a:r>
              <a:rPr lang="zh-CN" sz="50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年年的長大</a:t>
            </a:r>
          </a:p>
          <a:p>
            <a:pPr algn="ctr"/>
            <a:r>
              <a:rPr lang="zh-CN" sz="30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</a:p>
          <a:p>
            <a:pPr algn="ctr"/>
            <a:r>
              <a:rPr lang="zh-CN" sz="50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一次次的切慕</a:t>
            </a:r>
          </a:p>
          <a:p>
            <a:pPr algn="ctr">
              <a:buClrTx/>
              <a:buSzTx/>
              <a:buFontTx/>
            </a:pPr>
            <a:endParaRPr lang="zh-CN" sz="3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0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祢都陪我 安慰我 </a:t>
            </a:r>
          </a:p>
          <a:p>
            <a:pPr algn="ctr">
              <a:buClrTx/>
              <a:buSzTx/>
              <a:buFontTx/>
            </a:pPr>
            <a:endParaRPr lang="zh-CN" sz="3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0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憐憫我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[主</a:t>
            </a:r>
            <a:r>
              <a:rPr lang="zh-CN" sz="23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歌</a:t>
            </a:r>
            <a:r>
              <a:rPr lang="en-US" altLang="zh-CN" sz="23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-</a:t>
            </a:r>
            <a:r>
              <a:rPr lang="en-US" altLang="zh-CN" sz="21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2</a:t>
            </a:r>
            <a:r>
              <a:rPr lang="zh-CN" sz="23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-5715" y="6421120"/>
            <a:ext cx="911796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70500" y="641286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陪我走過春夏秋冬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3</a:t>
            </a:r>
            <a:r>
              <a:rPr 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4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5715" y="836295"/>
            <a:ext cx="9154795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r>
              <a:rPr lang="zh-CN" sz="50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祢</a:t>
            </a:r>
            <a:r>
              <a:rPr lang="zh-CN" sz="50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說會陪我走過春夏秋冬</a:t>
            </a:r>
          </a:p>
          <a:p>
            <a:pPr algn="ctr"/>
            <a:r>
              <a:rPr lang="zh-CN" sz="30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</a:p>
          <a:p>
            <a:pPr algn="ctr"/>
            <a:r>
              <a:rPr lang="zh-CN" sz="50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疼我 引導我 保護我</a:t>
            </a:r>
          </a:p>
          <a:p>
            <a:pPr algn="ctr"/>
            <a:endParaRPr lang="zh-CN" sz="3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0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倚靠耶和華的人什麼也不怕</a:t>
            </a:r>
          </a:p>
          <a:p>
            <a:pPr algn="ctr"/>
            <a:endParaRPr lang="zh-CN" sz="3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0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倚靠耶和華 一個不撇下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[副歌]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-5715" y="6421120"/>
            <a:ext cx="911796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70500" y="641286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陪我走過春夏秋冬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4</a:t>
            </a:r>
            <a:r>
              <a:rPr 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4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5715" y="836295"/>
            <a:ext cx="9154795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r>
              <a:rPr lang="zh-CN" sz="50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祢</a:t>
            </a:r>
            <a:r>
              <a:rPr lang="zh-CN" sz="50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總不撇下我 永遠不離開我</a:t>
            </a:r>
          </a:p>
          <a:p>
            <a:pPr algn="ctr"/>
            <a:r>
              <a:rPr lang="zh-CN" sz="30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</a:p>
          <a:p>
            <a:pPr algn="ctr"/>
            <a:r>
              <a:rPr lang="zh-CN" sz="50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晨昏夜晚陪我度過</a:t>
            </a:r>
          </a:p>
          <a:p>
            <a:pPr algn="ctr"/>
            <a:endParaRPr lang="zh-CN" sz="3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0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我的日子如何 祢的恩典更多</a:t>
            </a:r>
          </a:p>
          <a:p>
            <a:pPr algn="ctr"/>
            <a:endParaRPr lang="zh-CN" sz="3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0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在這一切事上靠祢勝過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[橋段]</a:t>
            </a: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MDNlNzZiMzVlYTBmYzFkNWUyMDM3OWU1YWEwMTU2NDAifQ=="/>
  <p:tag name="KSO_WPP_MARK_KEY" val="52b76ddc-5ba2-4000-87ac-bf377456662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244</Words>
  <Application>WPS 演示</Application>
  <PresentationFormat>On-screen Show (4:3)</PresentationFormat>
  <Paragraphs>47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默认设计模板</vt:lpstr>
      <vt:lpstr>《一粒麥子》專輯  曲：林婉容  詞：曲麗華、林婉容  CCLI#7014971 </vt:lpstr>
      <vt:lpstr>   </vt:lpstr>
      <vt:lpstr>   </vt:lpstr>
      <vt:lpstr>   </vt:lpstr>
      <vt:lpstr>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_x000b_  </dc:title>
  <dc:creator>Administrator</dc:creator>
  <cp:lastModifiedBy>Wendy Liu</cp:lastModifiedBy>
  <cp:revision>37</cp:revision>
  <dcterms:created xsi:type="dcterms:W3CDTF">2023-04-13T07:18:00Z</dcterms:created>
  <dcterms:modified xsi:type="dcterms:W3CDTF">2023-05-06T00:01:48Z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2052-11.1.0.14036</vt:lpwstr>
  </property>
  <property fmtid="{D5CDD505-2E9C-101B-9397-08002B2CF9AE}" pid="3" name="ICV">
    <vt:lpwstr>FC17D9D53E2446AFAA3B231C385A6FFD_12</vt:lpwstr>
  </property>
</Properties>
</file>