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298" r:id="rId3"/>
    <p:sldId id="305" r:id="rId4"/>
    <p:sldId id="30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919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484630"/>
            <a:ext cx="915670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奇妙的預備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奇妙的預備1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11810"/>
            <a:ext cx="9154795" cy="37871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神的孩子 抬頭仰望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走出灰心和沮喪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舉目仰望 滿天的星光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向你述說末後的指望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奇妙的預備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45465"/>
            <a:ext cx="9154795" cy="37534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眼睛未曾看見 耳朵未曾聽見 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人心也未曾想到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祂為你奇妙的預備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祂為你奇妙的預備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奇妙的預備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506095"/>
            <a:ext cx="9154795" cy="37611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脫去身上纏累和重擔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單單仰望耶穌十字上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剛強壯膽滿有屬天信心盼望</a:t>
            </a:r>
          </a:p>
          <a:p>
            <a:pPr algn="ctr"/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WPS 演示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41</cp:revision>
  <dcterms:created xsi:type="dcterms:W3CDTF">2023-04-13T07:18:00Z</dcterms:created>
  <dcterms:modified xsi:type="dcterms:W3CDTF">2023-10-28T06:14:55Z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