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9" r:id="rId2"/>
    <p:sldId id="298" r:id="rId3"/>
    <p:sldId id="306" r:id="rId4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復興的號角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復興的號角1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25780"/>
            <a:ext cx="9154795" cy="53536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聽哪 復興的號角已響起</a:t>
            </a:r>
            <a:endParaRPr lang="zh-CN" sz="5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聖靈的颶風吹向這土地</a:t>
            </a:r>
          </a:p>
          <a:p>
            <a:pPr algn="ctr"/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 聖潔的祭司同聚集</a:t>
            </a:r>
          </a:p>
          <a:p>
            <a:pPr algn="ctr"/>
            <a:endParaRPr lang="en-US" altLang="zh-CN" sz="3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獻上禱告為馨香之祭</a:t>
            </a: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復興的號角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89585"/>
            <a:ext cx="9154795" cy="3777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我們心連心 我們手拉手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一同重修牆垣 堵住破口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願祢裂天而降 震動列國列邦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復興的火焰點燃在各族各方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WPS 演示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《奇妙的預備》專輯  詞曲：劉安淑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44</cp:revision>
  <dcterms:created xsi:type="dcterms:W3CDTF">2023-04-13T07:18:00Z</dcterms:created>
  <dcterms:modified xsi:type="dcterms:W3CDTF">2023-10-28T06:15:44Z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