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2"/>
    <p:sldId id="298" r:id="rId3"/>
    <p:sldId id="305" r:id="rId4"/>
    <p:sldId id="306" r:id="rId5"/>
    <p:sldId id="307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102" y="-102"/>
      </p:cViewPr>
      <p:guideLst>
        <p:guide orient="horz" pos="2206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492500"/>
            <a:ext cx="9150350" cy="285178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196975"/>
            <a:ext cx="9156700" cy="12604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76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我是個得勝者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我是個得勝者1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523240"/>
            <a:ext cx="9154795" cy="37757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buClrTx/>
              <a:buSzTx/>
              <a:buFontTx/>
            </a:pPr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四面受敵卻不被困住</a:t>
            </a:r>
          </a:p>
          <a:p>
            <a:pPr algn="ctr">
              <a:buClrTx/>
              <a:buSzTx/>
              <a:buFontTx/>
            </a:pPr>
            <a:r>
              <a:rPr lang="zh-CN" sz="300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心裏作難卻不至失望</a:t>
            </a:r>
          </a:p>
          <a:p>
            <a:pPr algn="ctr">
              <a:buClrTx/>
              <a:buSzTx/>
              <a:buFontTx/>
            </a:pPr>
            <a:endParaRPr lang="zh-CN" sz="300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十架在前勝過艱難試煉</a:t>
            </a:r>
          </a:p>
          <a:p>
            <a:pPr algn="ctr">
              <a:buClrTx/>
              <a:buSzTx/>
              <a:buFontTx/>
            </a:pPr>
            <a:r>
              <a:rPr lang="en-US" altLang="zh-CN" sz="27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3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我已靠主勝過這世界</a:t>
            </a:r>
          </a:p>
          <a:p>
            <a:pPr algn="ctr">
              <a:buClrTx/>
              <a:buSzTx/>
              <a:buFontTx/>
            </a:pPr>
            <a:endParaRPr lang="en-US" altLang="zh-CN" sz="20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(X2)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798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我是個得勝者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algn="r" defTabSz="914400">
              <a:buClrTx/>
              <a:buSzTx/>
              <a:buFontTx/>
            </a:pP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487045"/>
            <a:ext cx="9154795" cy="38119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我是個得勝者  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因為耶</a:t>
            </a: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穌基督復活了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靠著愛我的主得勝了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得勝有餘了</a:t>
            </a:r>
          </a:p>
          <a:p>
            <a:pPr algn="ctr"/>
            <a:endParaRPr lang="zh-CN" sz="27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(X2)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798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我是個得勝者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algn="r" defTabSz="914400">
              <a:buClrTx/>
              <a:buSzTx/>
              <a:buFontTx/>
            </a:pPr>
            <a:endParaRPr lang="zh-CN" sz="23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525780"/>
            <a:ext cx="9154795" cy="37414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得救的樂歌響起</a:t>
            </a:r>
          </a:p>
          <a:p>
            <a:pPr algn="ctr"/>
            <a:endParaRPr lang="en-US" altLang="zh-CN" sz="25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靠著主剛强站立</a:t>
            </a:r>
          </a:p>
          <a:p>
            <a:pPr algn="ctr"/>
            <a:endParaRPr lang="zh-CN" sz="25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高過四圍的環境</a:t>
            </a:r>
          </a:p>
          <a:p>
            <a:pPr algn="ctr">
              <a:buClrTx/>
              <a:buSzTx/>
              <a:buFontTx/>
            </a:pPr>
            <a:endParaRPr lang="zh-CN" sz="25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高過四面的仇敵</a:t>
            </a:r>
          </a:p>
          <a:p>
            <a:pPr algn="ctr">
              <a:buClrTx/>
              <a:buSzTx/>
              <a:buFontTx/>
            </a:pPr>
            <a:endParaRPr lang="zh-CN" sz="20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8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(X</a:t>
            </a:r>
            <a:r>
              <a:rPr lang="en-US" altLang="zh-CN" sz="4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2</a:t>
            </a:r>
            <a:r>
              <a:rPr lang="zh-CN" sz="4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798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我是個得勝者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2b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algn="r" defTabSz="914400">
              <a:buClrTx/>
              <a:buSzTx/>
              <a:buFontTx/>
            </a:pP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487045"/>
            <a:ext cx="9154795" cy="38119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我是個得勝者  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因我耶</a:t>
            </a: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穌基督復活了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靠著愛我的主得勝了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得勝有餘了</a:t>
            </a:r>
          </a:p>
          <a:p>
            <a:pPr algn="ctr"/>
            <a:endParaRPr lang="zh-CN" sz="27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(X2)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b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237</Words>
  <Application>WPS 演示</Application>
  <PresentationFormat>On-screen Show (4:3)</PresentationFormat>
  <Paragraphs>56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《奇妙的預備》專輯  詞曲：劉安淑  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44</cp:revision>
  <dcterms:created xsi:type="dcterms:W3CDTF">2023-04-13T07:18:00Z</dcterms:created>
  <dcterms:modified xsi:type="dcterms:W3CDTF">2023-10-28T18:32:29Z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