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9" r:id="rId2"/>
    <p:sldId id="298" r:id="rId3"/>
    <p:sldId id="305" r:id="rId4"/>
    <p:sldId id="306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71919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484630"/>
            <a:ext cx="9156700" cy="1091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6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我有一位愛我的天父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我有一位愛我的天父1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25780"/>
            <a:ext cx="9154795" cy="53536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在祢寶座</a:t>
            </a: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前</a:t>
            </a:r>
            <a:r>
              <a:rPr lang="en-US" alt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</a:t>
            </a:r>
            <a:r>
              <a:rPr lang="zh-CN" altLang="en-US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祢慈聲對我說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「</a:t>
            </a: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孩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子 我愛</a:t>
            </a: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</a:t>
            </a:r>
            <a:r>
              <a:rPr lang="zh-CN" altLang="en-US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」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在祢寶座</a:t>
            </a: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前</a:t>
            </a:r>
            <a:r>
              <a:rPr lang="en-US" alt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</a:t>
            </a:r>
            <a:r>
              <a:rPr lang="zh-CN" altLang="en-US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祢慈聲對我說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「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孩子 我永不離棄你」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我有一位愛我的天父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15620"/>
            <a:ext cx="9154795" cy="37833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我有一位愛我的天父 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祢每時刻在看顧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每天擁抱我 更新我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在祢愛中 我心得滿足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我有一位愛我的天父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89585"/>
            <a:ext cx="9154795" cy="37776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從日出之地 到日落之處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祢與我同在 與我同住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或是歡笑或是哀哭 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愛我的天父 都在看顧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200</Words>
  <Application>WPS 演示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《奇妙的預備》專輯  詞曲：劉安淑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42</cp:revision>
  <dcterms:created xsi:type="dcterms:W3CDTF">2023-04-13T07:18:00Z</dcterms:created>
  <dcterms:modified xsi:type="dcterms:W3CDTF">2023-10-28T17:08:54Z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