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6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5353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我的靈要醒起</a:t>
            </a:r>
          </a:p>
          <a:p>
            <a:pPr algn="ctr"/>
            <a:endParaRPr lang="zh-CN" sz="5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我的琴瑟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也要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醒起</a:t>
            </a:r>
          </a:p>
          <a:p>
            <a:pPr algn="ctr">
              <a:buClrTx/>
              <a:buSzTx/>
              <a:buFontTx/>
            </a:pPr>
            <a:endParaRPr lang="zh-CN" sz="5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稱謝祢 歌頌祢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諸天述說祢的榮耀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穹蒼傳揚祢的手段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我要在萬民中稱謝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在列邦中歌頌祢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2049780"/>
            <a:ext cx="9154795" cy="22174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祢配得讚美</a:t>
            </a:r>
          </a:p>
          <a:p>
            <a:pPr algn="ctr"/>
            <a:r>
              <a:rPr lang="zh-CN" sz="2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(X4)</a:t>
            </a:r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136</Words>
  <Application>WPS 演示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46</cp:revision>
  <dcterms:created xsi:type="dcterms:W3CDTF">2023-04-13T07:18:00Z</dcterms:created>
  <dcterms:modified xsi:type="dcterms:W3CDTF">2023-10-28T17:25:40Z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