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79" r:id="rId2"/>
    <p:sldId id="298" r:id="rId3"/>
    <p:sldId id="305" r:id="rId4"/>
    <p:sldId id="306" r:id="rId5"/>
  </p:sldIdLst>
  <p:sldSz cx="9144000" cy="6858000" type="screen4x3"/>
  <p:notesSz cx="6858000" cy="9144000"/>
  <p:custDataLst>
    <p:tags r:id="rId7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14" d="100"/>
          <a:sy n="114" d="100"/>
        </p:scale>
        <p:origin x="-102" y="-102"/>
      </p:cViewPr>
      <p:guideLst>
        <p:guide orient="horz" pos="2206"/>
        <p:guide pos="28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3719195"/>
            <a:ext cx="9150350" cy="262509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《奇妙的預備》專輯</a:t>
            </a:r>
            <a:b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/>
            </a:r>
            <a:b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詞曲：劉安淑</a:t>
            </a:r>
            <a:b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500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500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3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3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484630"/>
            <a:ext cx="9156700" cy="11684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7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是祢呼喚我的名字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是祢呼喚我的名字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525780"/>
            <a:ext cx="9154795" cy="53536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是祢呼喚我的名字</a:t>
            </a: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/>
            <a:r>
              <a:rPr lang="en-US" altLang="zh-CN" sz="5000" noProof="0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是祢呼喚我的名字</a:t>
            </a:r>
          </a:p>
          <a:p>
            <a:pPr algn="ctr"/>
            <a:endParaRPr lang="en-US" altLang="zh-CN" sz="5000" noProof="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從荊棘裡 從火焰中</a:t>
            </a:r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4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4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-2001520" y="1945005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是祢呼喚我的名字</a:t>
            </a:r>
            <a:r>
              <a:rPr lang="en-US" alt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515620"/>
            <a:ext cx="9154795" cy="378333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主我在這裡 </a:t>
            </a:r>
          </a:p>
          <a:p>
            <a:pPr algn="ctr"/>
            <a:r>
              <a:rPr lang="en-US" altLang="zh-CN" sz="3000" noProof="0" dirty="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站立</a:t>
            </a:r>
            <a:r>
              <a:rPr lang="zh-CN" sz="5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</a:t>
            </a:r>
            <a:r>
              <a:rPr lang="zh-CN" altLang="en-US" sz="5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至</a:t>
            </a:r>
            <a:r>
              <a:rPr lang="zh-CN" sz="5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聖</a:t>
            </a:r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地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主我在這裡</a:t>
            </a:r>
          </a:p>
          <a:p>
            <a:pPr algn="ctr"/>
            <a:r>
              <a:rPr lang="en-US" altLang="zh-CN" sz="3000" noProof="0" dirty="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聽祢呼召 順服祢旨意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是祢呼喚我的名字</a:t>
            </a:r>
            <a:r>
              <a:rPr lang="en-US" alt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489585"/>
            <a:ext cx="9154795" cy="377761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1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自有永有的</a:t>
            </a:r>
            <a:r>
              <a:rPr lang="zh-CN" sz="51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</a:t>
            </a:r>
            <a:r>
              <a:rPr lang="en-US" altLang="zh-CN" sz="51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51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耶和華是祢的名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1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祢必與我同在 </a:t>
            </a:r>
            <a:r>
              <a:rPr lang="zh-CN" sz="51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</a:t>
            </a:r>
            <a:r>
              <a:rPr lang="zh-CN" sz="51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大能施行神</a:t>
            </a:r>
            <a:r>
              <a:rPr lang="zh-CN" sz="51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跡</a:t>
            </a:r>
            <a:endParaRPr lang="en-US" altLang="zh-CN" sz="5100" dirty="0" smtClean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dirty="0" smtClean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1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不是倚靠勢</a:t>
            </a:r>
            <a:r>
              <a:rPr lang="zh-CN" altLang="en-US" sz="51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力 不</a:t>
            </a:r>
            <a:r>
              <a:rPr lang="zh-CN" altLang="en-US" sz="51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是倚靠才能</a:t>
            </a:r>
          </a:p>
          <a:p>
            <a:pPr algn="ctr"/>
            <a:endParaRPr lang="en-US" altLang="zh-CN" sz="3000" dirty="0" smtClean="0"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1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乃是倚靠祢的靈 </a:t>
            </a:r>
            <a:r>
              <a:rPr lang="zh-CN" altLang="en-US" sz="51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方</a:t>
            </a:r>
            <a:r>
              <a:rPr lang="zh-CN" altLang="en-US" sz="51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能成事</a:t>
            </a:r>
            <a:endParaRPr lang="zh-CN" sz="51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段]</a:t>
            </a:r>
            <a:endParaRPr lang="zh-CN" sz="2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186</Words>
  <Application>WPS 演示</Application>
  <PresentationFormat>On-screen Show (4:3)</PresentationFormat>
  <Paragraphs>39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默认设计模板</vt:lpstr>
      <vt:lpstr>《奇妙的預備》專輯  詞曲：劉安淑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44</cp:revision>
  <dcterms:created xsi:type="dcterms:W3CDTF">2023-04-13T07:18:00Z</dcterms:created>
  <dcterms:modified xsi:type="dcterms:W3CDTF">2023-10-28T17:57:33Z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FC17D9D53E2446AFAA3B231C385A6FFD_12</vt:lpwstr>
  </property>
</Properties>
</file>