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98" r:id="rId3"/>
    <p:sldId id="307" r:id="rId4"/>
    <p:sldId id="305" r:id="rId5"/>
    <p:sldId id="308" r:id="rId6"/>
    <p:sldId id="306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80105"/>
            <a:ext cx="9150350" cy="296418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詞：陶</a:t>
            </a:r>
            <a:r>
              <a:rPr lang="en-US" alt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醉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96975"/>
            <a:ext cx="91567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9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泉源地1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995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讚美主是我力量泉源</a:t>
            </a:r>
          </a:p>
          <a:p>
            <a:pPr algn="ctr"/>
            <a:r>
              <a:rPr lang="en-US" altLang="zh-CN" sz="27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27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讚美主是我心中喜樂</a:t>
            </a:r>
          </a:p>
          <a:p>
            <a:pPr algn="ctr">
              <a:buClrTx/>
              <a:buSzTx/>
              <a:buFontTx/>
            </a:pPr>
            <a:endParaRPr lang="en-US" altLang="zh-CN" sz="27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無論環境多麼艱難</a:t>
            </a:r>
          </a:p>
          <a:p>
            <a:pPr algn="ctr"/>
            <a:r>
              <a:rPr lang="en-US" altLang="zh-CN" sz="27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無論心靈多麼軟弱</a:t>
            </a:r>
          </a:p>
          <a:p>
            <a:pPr algn="ctr">
              <a:buClrTx/>
              <a:buSzTx/>
              <a:buFontTx/>
            </a:pPr>
            <a:endParaRPr lang="en-US" altLang="zh-CN" sz="27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讚美的話時時在我的口中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995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讚美主使憂愁變喜樂</a:t>
            </a:r>
          </a:p>
          <a:p>
            <a:pPr algn="ctr"/>
            <a:r>
              <a:rPr lang="en-US" altLang="zh-CN" sz="27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27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讚美主使哀哭變跳舞</a:t>
            </a:r>
          </a:p>
          <a:p>
            <a:pPr algn="ctr">
              <a:buClrTx/>
              <a:buSzTx/>
              <a:buFontTx/>
            </a:pPr>
            <a:endParaRPr lang="en-US" altLang="zh-CN" sz="27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無論環境多麼艱難</a:t>
            </a:r>
          </a:p>
          <a:p>
            <a:pPr algn="ctr"/>
            <a:r>
              <a:rPr lang="en-US" altLang="zh-CN" sz="27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無論心靈多麼軟弱</a:t>
            </a:r>
          </a:p>
          <a:p>
            <a:pPr algn="ctr">
              <a:buClrTx/>
              <a:buSzTx/>
              <a:buFontTx/>
            </a:pPr>
            <a:endParaRPr lang="en-US" altLang="zh-CN" sz="27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讚美的話時時在我的口中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544830"/>
            <a:ext cx="9154795" cy="3754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我們手拉手 心連心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一起奔向泉源地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手拉手 心連心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奔向愛我們的神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1965"/>
            <a:ext cx="9154795" cy="38169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手拉手 心連心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一起奔向泉源地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手拉手 心連心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一起奔向愛我們的神 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1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85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我們一起來讚美 我們一起來禱告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(X4)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天門開了 天門開了</a:t>
            </a:r>
          </a:p>
          <a:p>
            <a:pPr algn="ctr"/>
            <a:endParaRPr lang="en-US" altLang="zh-CN" sz="25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打破黑暗中的捆鎖</a:t>
            </a:r>
          </a:p>
          <a:p>
            <a:pPr algn="ctr"/>
            <a:endParaRPr lang="zh-CN" sz="2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震破監獄中的大門</a:t>
            </a:r>
          </a:p>
          <a:p>
            <a:pPr algn="ctr"/>
            <a:endParaRPr lang="zh-CN" sz="8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</a:t>
            </a:r>
            <a:r>
              <a:rPr lang="en-US" alt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302</Words>
  <Application>WPS 演示</Application>
  <PresentationFormat>On-screen Show (4:3)</PresentationFormat>
  <Paragraphs>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《奇妙的預備》專輯  曲：劉安淑 詞：陶  醉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《奇妙的預備》專輯  曲：劉安淑  詞：陶  醉 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2023-10-28T16:33:52Z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