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79" r:id="rId3"/>
    <p:sldId id="269" r:id="rId4"/>
    <p:sldId id="277" r:id="rId6"/>
    <p:sldId id="283" r:id="rId7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287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0"/>
        <p:guide pos="2873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5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06895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施行拯救</a:t>
            </a:r>
            <a:endParaRPr lang="zh-CN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96660" y="6412865"/>
            <a:ext cx="286829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施行拯救</a:t>
            </a:r>
            <a:r>
              <a:rPr 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世上的國都在震動 都在震動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身上的鎖鏈在脫落 在脫落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列國列邦 仰望十架上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神羔羊 唯一的盼望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952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施行拯救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聖靈的火焰 熊熊燃燒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裂天而降 將罪孽除掉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新酒新油 新的生命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澆灌...... 更新......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施行拯救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0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神兒子如晨光顯現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照亮黑暗死蔭裡的人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祂的愛如江河湧流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在列國列邦 施行拯救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</Words>
  <Application>WPS 演示</Application>
  <PresentationFormat/>
  <Paragraphs>54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Arial</vt:lpstr>
      <vt:lpstr>宋体</vt:lpstr>
      <vt:lpstr>Wingdings</vt:lpstr>
      <vt:lpstr>DFKai-SB</vt:lpstr>
      <vt:lpstr>汉仪铸字童年体简</vt:lpstr>
      <vt:lpstr>华文隶书</vt:lpstr>
      <vt:lpstr>楷体</vt:lpstr>
      <vt:lpstr>微软雅黑</vt:lpstr>
      <vt:lpstr>Arial Unicode MS</vt:lpstr>
      <vt:lpstr>Calibri</vt:lpstr>
      <vt:lpstr>默认设计模板</vt:lpstr>
      <vt:lpstr>《施行拯救》專輯  詞曲：劉安淑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21</cp:revision>
  <dcterms:created xsi:type="dcterms:W3CDTF">2023-04-13T07:18:00Z</dcterms:created>
  <dcterms:modified xsi:type="dcterms:W3CDTF">2023-04-21T09:07:36Z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