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6" r:id="rId3"/>
    <p:sldId id="277" r:id="rId4"/>
    <p:sldId id="278" r:id="rId5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4" userDrawn="1">
          <p15:clr>
            <a:srgbClr val="A4A3A4"/>
          </p15:clr>
        </p15:guide>
        <p15:guide id="2" pos="28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4"/>
        <p:guide pos="2873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4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永不遺忘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32930" y="6412865"/>
            <a:ext cx="223202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永不遺忘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0528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祢以慈愛來吸引我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以永遠的愛愛著我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我的心腸向祢呼籲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終日讚美 不歇息</a:t>
            </a:r>
            <a:endParaRPr lang="zh-CN" altLang="en-US" sz="53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7795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00825" y="6412865"/>
            <a:ext cx="25641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永不遺忘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70" y="112458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祢將我戴在手臂上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沒有一刻遺忘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雖然我遭遇患難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53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祢將我高舉在磐石上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永不遺忘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altLang="en-US" sz="530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0812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WPS 演示</Application>
  <PresentationFormat/>
  <Paragraphs>41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4" baseType="lpstr">
      <vt:lpstr>Arial</vt:lpstr>
      <vt:lpstr>宋体</vt:lpstr>
      <vt:lpstr>Wingdings</vt:lpstr>
      <vt:lpstr>DFKai-SB</vt:lpstr>
      <vt:lpstr>汉仪铸字童年体简</vt:lpstr>
      <vt:lpstr>华文隶书</vt:lpstr>
      <vt:lpstr>楷体</vt:lpstr>
      <vt:lpstr>微软雅黑</vt:lpstr>
      <vt:lpstr>Arial Unicode MS</vt:lpstr>
      <vt:lpstr>Calibri</vt:lpstr>
      <vt:lpstr>默认设计模板</vt:lpstr>
      <vt:lpstr>《施行拯救》專輯  詞曲：劉安淑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19</cp:revision>
  <dcterms:created xsi:type="dcterms:W3CDTF">2023-04-13T07:18:00Z</dcterms:created>
  <dcterms:modified xsi:type="dcterms:W3CDTF">2023-04-21T09:48:07Z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