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278" r:id="rId4"/>
    <p:sldId id="279" r:id="rId5"/>
    <p:sldId id="280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4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4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2996565"/>
            <a:ext cx="9150350" cy="249237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en-US" altLang="zh-CN" sz="3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:摘錄自詩篇63篇</a:t>
            </a:r>
            <a:endParaRPr lang="en-US" altLang="zh-CN" sz="3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50" y="1268730"/>
            <a:ext cx="9135110" cy="13373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8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endParaRPr lang="zh-CN" altLang="en-US" sz="8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5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46495" y="6412865"/>
            <a:ext cx="291846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神啊 祢是我的神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我要切切地尋求祢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在干旱無水之地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我心渴想祢 我切慕祢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60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50" b="1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43015" y="6412865"/>
            <a:ext cx="282194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在聖所如此瞻仰祢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為要見到祢能力和祢的榮耀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因祢慈愛比生命更好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我的嘴唇要頌讚祢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703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5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18250" y="6412865"/>
            <a:ext cx="284670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神啊,我渴慕祢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我在床上記念祢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在夜更的時候思想祢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我心就像飽足</a:t>
            </a:r>
            <a:r>
              <a:rPr lang="zh-CN" sz="5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⻣</a:t>
            </a: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髓肥油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以歡樂的嘴唇來讚美祢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033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WPS 演示</Application>
  <PresentationFormat/>
  <Paragraphs>54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微软雅黑</vt:lpstr>
      <vt:lpstr>Arial Unicode MS</vt:lpstr>
      <vt:lpstr>Calibri</vt:lpstr>
      <vt:lpstr>默认设计模板</vt:lpstr>
      <vt:lpstr>《施行拯救》專輯  曲：劉安淑  詞:摘錄自詩篇63篇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18</cp:revision>
  <dcterms:created xsi:type="dcterms:W3CDTF">2023-04-13T07:18:00Z</dcterms:created>
  <dcterms:modified xsi:type="dcterms:W3CDTF">2023-04-21T07:26:43Z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