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3"/>
    <p:sldId id="269" r:id="rId4"/>
    <p:sldId id="277" r:id="rId5"/>
    <p:sldId id="278" r:id="rId6"/>
    <p:sldId id="283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6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聖靈的河</a:t>
            </a:r>
            <a:endParaRPr lang="zh-CN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90005" y="6412865"/>
            <a:ext cx="27749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聖靈的河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聖靈的河 喜樂的河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從我腹中湧出 歡呼喜樂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聖靈的河 喜樂的河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我要唱一支 天上的歌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750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68795" y="6412865"/>
            <a:ext cx="229616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聖靈的河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祢以愛為旗在我以上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以讚美為衣為我披上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喜樂的膏油 厚厚的澆灌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從頭到衣襟 直到地上流淌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646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33870" y="6412865"/>
            <a:ext cx="23310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聖靈的河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聖靈的河在流淌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神兒子出現如晨光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列國列邦都要舉目仰望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喜樂的河在流淌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4878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69710" y="6412865"/>
            <a:ext cx="259524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聖靈的河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12687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</a:t>
            </a: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賜下新的異象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神的子民都要 歡呼歌唱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歡呼歌唱....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893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</Words>
  <Application>WPS 演示</Application>
  <PresentationFormat/>
  <Paragraphs>70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汉仪铸字童年体简</vt:lpstr>
      <vt:lpstr>华文隶书</vt:lpstr>
      <vt:lpstr>微软雅黑</vt:lpstr>
      <vt:lpstr>Arial Unicode MS</vt:lpstr>
      <vt:lpstr>Calibri</vt:lpstr>
      <vt:lpstr>默认设计模板</vt:lpstr>
      <vt:lpstr>《施行拯救》專輯  詞曲：劉安淑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19</cp:revision>
  <dcterms:created xsi:type="dcterms:W3CDTF">2023-04-13T07:18:00Z</dcterms:created>
  <dcterms:modified xsi:type="dcterms:W3CDTF">2023-04-21T07:53:31Z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