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9" r:id="rId3"/>
    <p:sldId id="269" r:id="rId4"/>
    <p:sldId id="277" r:id="rId5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3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4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那日花會開</a:t>
            </a:r>
            <a:endParaRPr lang="zh-CN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52565" y="6412865"/>
            <a:ext cx="261239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那日花會開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我何等需要有祢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在我的生命裡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北風啊興起 南風啊吹來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吹在我的園內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380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12255" y="6412865"/>
            <a:ext cx="25527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那日花會開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那日花會開 南風吹進來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使其的香氣 散發出來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天門要打開 榮耀降下來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榮光照進來 黑夜不再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altLang="en-US" sz="4000" noProof="0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1798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</Words>
  <Application>WPS 演示</Application>
  <PresentationFormat/>
  <Paragraphs>39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4" baseType="lpstr">
      <vt:lpstr>Arial</vt:lpstr>
      <vt:lpstr>宋体</vt:lpstr>
      <vt:lpstr>Wingdings</vt:lpstr>
      <vt:lpstr>DFKai-SB</vt:lpstr>
      <vt:lpstr>汉仪铸字童年体简</vt:lpstr>
      <vt:lpstr>华文隶书</vt:lpstr>
      <vt:lpstr>楷体</vt:lpstr>
      <vt:lpstr>微软雅黑</vt:lpstr>
      <vt:lpstr>Arial Unicode MS</vt:lpstr>
      <vt:lpstr>Calibri</vt:lpstr>
      <vt:lpstr>默认设计模板</vt:lpstr>
      <vt:lpstr>《施行拯救》專輯  詞曲：劉安淑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17</cp:revision>
  <dcterms:created xsi:type="dcterms:W3CDTF">2023-04-13T07:18:00Z</dcterms:created>
  <dcterms:modified xsi:type="dcterms:W3CDTF">2023-04-21T07:36:14Z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