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279" r:id="rId3"/>
    <p:sldId id="269" r:id="rId4"/>
    <p:sldId id="283" r:id="rId6"/>
    <p:sldId id="277" r:id="rId7"/>
    <p:sldId id="284" r:id="rId8"/>
  </p:sldIdLst>
  <p:sldSz cx="9144000" cy="6858000" type="screen4x3"/>
  <p:notesSz cx="6858000" cy="9144000"/>
  <p:custDataLst>
    <p:tags r:id="rId12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40" userDrawn="1">
          <p15:clr>
            <a:srgbClr val="A4A3A4"/>
          </p15:clr>
        </p15:guide>
        <p15:guide id="2" pos="288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38" y="-102"/>
      </p:cViewPr>
      <p:guideLst>
        <p:guide orient="horz" pos="2140"/>
        <p:guide pos="2884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presProps" Target="presProps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2" Type="http://schemas.openxmlformats.org/officeDocument/2006/relationships/tags" Target="tags/tag6.xml"/><Relationship Id="rId11" Type="http://schemas.openxmlformats.org/officeDocument/2006/relationships/tableStyles" Target="tableStyles.xml"/><Relationship Id="rId10" Type="http://schemas.openxmlformats.org/officeDocument/2006/relationships/viewProps" Target="viewProp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.xml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5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6350" y="3068955"/>
            <a:ext cx="9150350" cy="262509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《施行拯救》專輯</a:t>
            </a:r>
            <a:b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br>
              <a:rPr lang="en-US" altLang="zh-CN" sz="35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</a:b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詞曲：蘇春曉</a:t>
            </a:r>
            <a:endParaRPr lang="zh-CN" sz="35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6350" y="6381750"/>
            <a:ext cx="913701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altLang="en-US" sz="2500" kern="1200" baseline="0">
              <a:solidFill>
                <a:schemeClr val="bg1"/>
              </a:solidFill>
              <a:effectLst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-5715" y="1484630"/>
            <a:ext cx="9135110" cy="13989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/>
            <a:r>
              <a:rPr lang="zh-CN" sz="8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都</a:t>
            </a:r>
            <a:r>
              <a:rPr lang="zh-CN" sz="8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將過去</a:t>
            </a:r>
            <a:endParaRPr lang="zh-CN" sz="85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6350" y="6381750"/>
            <a:ext cx="913701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altLang="en-US" sz="2500" b="1" kern="1200" baseline="0">
              <a:solidFill>
                <a:schemeClr val="bg1"/>
              </a:solidFill>
              <a:effectLst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005320" y="6412865"/>
            <a:ext cx="215963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都將過去</a:t>
            </a:r>
            <a:r>
              <a:rPr lang="zh-CN" sz="215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1/</a:t>
            </a:r>
            <a:r>
              <a:rPr lang="en-US" altLang="zh-CN" sz="215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一切黑暗 都將過去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不再懼怕 穿越死亡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這個世界 都將過去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但神的國度 將到永遠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952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6350" y="6381750"/>
            <a:ext cx="913701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altLang="en-US" sz="2500" b="1" kern="1200" baseline="0">
              <a:solidFill>
                <a:schemeClr val="bg1"/>
              </a:solidFill>
              <a:effectLst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017385" y="6412865"/>
            <a:ext cx="214757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都將過去</a:t>
            </a:r>
            <a:r>
              <a:rPr lang="en-US" altLang="zh-CN" sz="215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15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5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一切痛苦 都將過去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平靜安寧 因有盼望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災難禍患 都將過去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但主的話語 永不更改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952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6350" y="6381750"/>
            <a:ext cx="913701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altLang="en-US" sz="2500" b="1" kern="1200" baseline="0">
              <a:solidFill>
                <a:schemeClr val="bg1"/>
              </a:solidFill>
              <a:effectLst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917690" y="6412865"/>
            <a:ext cx="224726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都將過去</a:t>
            </a:r>
            <a:r>
              <a:rPr lang="en-US" sz="215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3/4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350" y="836295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唯有真理能使我自由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持守在主的道路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榮耀救主是我的全部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我們就是祢的國度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[前副歌]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6350" y="6381750"/>
            <a:ext cx="913701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026275" y="6412865"/>
            <a:ext cx="213868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都將過去</a:t>
            </a:r>
            <a:r>
              <a:rPr lang="en-US" sz="215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4/4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350" y="836295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哈利路亞 我們唱得勝的歌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buClrTx/>
              <a:buSzTx/>
              <a:buFontTx/>
            </a:pPr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哈利路亞 天國已為我預備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哈利路亞 頌讚的歌永不停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buClrTx/>
              <a:buSzTx/>
              <a:buFontTx/>
            </a:pPr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耶穌是我們的主 我們的主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[副歌]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2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6.xml><?xml version="1.0" encoding="utf-8"?>
<p:tagLst xmlns:p="http://schemas.openxmlformats.org/presentationml/2006/main">
  <p:tag name="COMMONDATA" val="eyJoZGlkIjoiMDNlNzZiMzVlYTBmYzFkNWUyMDM3OWU1YWEwMTU2NDAifQ=="/>
  <p:tag name="KSO_WPP_MARK_KEY" val="52b76ddc-5ba2-4000-87ac-bf3774566625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262</Words>
  <Application>WPS 演示</Application>
  <PresentationFormat/>
  <Paragraphs>70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6" baseType="lpstr">
      <vt:lpstr>Arial</vt:lpstr>
      <vt:lpstr>宋体</vt:lpstr>
      <vt:lpstr>Wingdings</vt:lpstr>
      <vt:lpstr>DFKai-SB</vt:lpstr>
      <vt:lpstr>汉仪铸字童年体简</vt:lpstr>
      <vt:lpstr>楷体</vt:lpstr>
      <vt:lpstr>华文隶书</vt:lpstr>
      <vt:lpstr>微软雅黑</vt:lpstr>
      <vt:lpstr>Arial Unicode MS</vt:lpstr>
      <vt:lpstr>Calibri</vt:lpstr>
      <vt:lpstr>默认设计模板</vt:lpstr>
      <vt:lpstr>《施行拯救》專輯  詞曲：蘇春曉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jinming</cp:lastModifiedBy>
  <cp:revision>23</cp:revision>
  <dcterms:created xsi:type="dcterms:W3CDTF">2023-04-13T07:18:00Z</dcterms:created>
  <dcterms:modified xsi:type="dcterms:W3CDTF">2023-04-21T10:20:34Z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FC17D9D53E2446AFAA3B231C385A6FFD_12</vt:lpwstr>
  </property>
</Properties>
</file>