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3"/>
    <p:sldId id="292" r:id="rId4"/>
    <p:sldId id="287" r:id="rId5"/>
    <p:sldId id="288" r:id="rId6"/>
    <p:sldId id="289" r:id="rId7"/>
    <p:sldId id="290" r:id="rId8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7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270" y="371665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詞曲：李呈呈</a:t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556385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10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點燃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點燃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我要仰望 祢的十架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在祢腳前 我等候祢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伸出祢手 賜我力量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讓我再次重新得力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點燃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賜下憐憫 賜下醫治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恢復起初愛祢的心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降下恩雨 聖靈澆灌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我願順服 行在祢旨意裡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點燃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聖靈火焰燃燒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恩膏傾倒下來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煉淨我生命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只單單為祢</a:t>
            </a:r>
            <a:endParaRPr lang="zh-CN" altLang="en-US" sz="4000" noProof="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點燃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聖靈火焰燃燒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恩膏傾倒下來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煉淨我生命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只單單為祢 為祢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34580" y="6412865"/>
            <a:ext cx="17303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點燃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點燃 點燃 點燃 點燃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點燃復興的祭壇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點燃 點燃 點燃 點燃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點燃復興的火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515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Application>WPS 演示</Application>
  <PresentationFormat/>
  <Paragraphs>94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《施行拯救》專輯  詞曲：李呈呈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20</cp:revision>
  <dcterms:created xsi:type="dcterms:W3CDTF">2023-04-13T07:18:00Z</dcterms:created>
  <dcterms:modified xsi:type="dcterms:W3CDTF">2023-04-21T08:05:44Z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