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3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词</a:t>
            </a:r>
            <a:r>
              <a:rPr lang="zh-CN" sz="2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周岩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仰望</a:t>
            </a:r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每当我仰望祢的十架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每当我遇见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泪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如雨下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如今我不再是一个人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有祢常陪在我身旁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当漆黑的夜我仰望星空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向左走向右走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哪里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才是出口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直到我遇見祢温柔的手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泪水湿润了眼眸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诗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我曾以为会永远失去爱的勇气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蒙在眼睛的尘埃祢慢慢擦去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我曾经陷入无边黑暗无法自拔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是祢将我搀拉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诗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我曾以为会永远失去爱的勇气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蒙在眼睛的尘埃祢慢慢擦去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祢救我脱离无边黑暗无法自拔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是祢将我搀拉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WPS 演示</Application>
  <PresentationFormat/>
  <Paragraphs>73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词、曲：周岩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29</cp:revision>
  <dcterms:created xsi:type="dcterms:W3CDTF">2023-04-13T07:18:00Z</dcterms:created>
  <dcterms:modified xsi:type="dcterms:W3CDTF">2024-12-12T03:52:48Z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