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807460"/>
            <a:ext cx="9150350" cy="196024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曲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巴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图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词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：刘安淑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6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众神之中有谁能像祢</a:t>
            </a:r>
            <a:endParaRPr lang="zh-CN" altLang="en-US" sz="68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39765" y="6412865"/>
            <a:ext cx="34251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众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神之中有谁能像祢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祢是创造天地万物的主宰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在众神之中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有谁能像祢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祢是昔在今在永在的真神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祢至圣至荣 可颂又可畏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4040" y="6412865"/>
            <a:ext cx="35109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众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神之中有谁能像祢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en-US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祢配得所有赞美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众天使天军俯伏敬拜祢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祢配得所有赞美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颂赞尊贵荣耀都归于祢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81650" y="6412865"/>
            <a:ext cx="35833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众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神之中有谁能像祢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080895"/>
            <a:ext cx="9142730" cy="3110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我要日日夜夜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称颂祢奇妙无比的大作为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WPS 演示</Application>
  <PresentationFormat/>
  <Paragraphs>53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曲：巴图  词：刘安淑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2024-12-12T04:29:07Z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