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3" r:id="rId7"/>
    <p:sldId id="305" r:id="rId8"/>
    <p:sldId id="306" r:id="rId9"/>
    <p:sldId id="307" r:id="rId10"/>
    <p:sldId id="308" r:id="rId11"/>
  </p:sldIdLst>
  <p:sldSz cx="9144000" cy="6858000" type="screen4x3"/>
  <p:notesSz cx="6858000" cy="9144000"/>
  <p:custDataLst>
    <p:tags r:id="rId15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9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0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102610"/>
            <a:ext cx="9150350" cy="266509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词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维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子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林婉容</a:t>
            </a:r>
            <a: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 </a:t>
            </a:r>
            <a:endParaRPr lang="zh-CN" sz="35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因祢名带來喜乐与和平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因祢名带來救赎与怜悯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祢名满有威严权柄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至尊至荣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驱散一切仇敌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祢名满有恩慈爱意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至圣至洁 是我一生归依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因祢名带來生命与能力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因祢名带來医治与复兴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祢名满有威严权柄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至尊至荣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驱散一切仇敌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祢名满有恩慈爱意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至圣至洁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是我一生归依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8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75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2X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祢的名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主祢的名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超乎万有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配得尊崇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祢的名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我的磐石 我的拯救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891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间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奏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 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即兴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31800"/>
            <a:ext cx="9142730" cy="57772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altLang="en-US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宣告祢的名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en-US" altLang="zh-CN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</a:t>
            </a:r>
            <a:r>
              <a:rPr lang="zh-CN" altLang="en-US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sym typeface="汉仪铸字童年体简" panose="00020600040101010101" charset="-122"/>
              </a:rPr>
              <a:t>举</a:t>
            </a:r>
            <a:r>
              <a:rPr lang="en-US" altLang="zh-CN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祢的名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altLang="en-US" sz="37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呼求祢的名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(我</a:t>
            </a:r>
            <a:r>
              <a:rPr lang="zh-CN" altLang="en-US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sym typeface="汉仪铸字童年体简" panose="00020600040101010101" charset="-122"/>
              </a:rPr>
              <a:t>爱</a:t>
            </a:r>
            <a:r>
              <a:rPr lang="en-US" alt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祢)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耶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稣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∼</a:t>
            </a:r>
            <a:endParaRPr lang="en-US" alt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桥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祢名满有威严权柄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至尊至荣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驱散一切仇敌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祢名满有恩慈爱意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至圣至洁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是我一生归依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8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en-US" altLang="zh-CN" sz="4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75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2X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祢名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61565"/>
            <a:ext cx="9142730" cy="24009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4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在心底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只想呼求祢的名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4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4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8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尾句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10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</Words>
  <Application>WPS 演示</Application>
  <PresentationFormat/>
  <Paragraphs>144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词、曲：维子、林婉容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30</cp:revision>
  <dcterms:created xsi:type="dcterms:W3CDTF">2023-04-13T07:18:00Z</dcterms:created>
  <dcterms:modified xsi:type="dcterms:W3CDTF">2024-12-12T04:33:39Z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