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3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周岩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仰望祢</a:t>
            </a:r>
            <a:endParaRPr lang="zh-CN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每當我仰望祢的十架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每當我遇見祢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淚如雨下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如今我不再是一個人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有祢常陪在我身旁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當漆黑的夜我仰望星空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向左走向右走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哪裡才是出口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直到我遇見祢溫柔的手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淚水濕潤了眼眸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我曾以為會永遠失去愛的勇氣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蒙在眼睛的塵埃祢慢慢擦去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我曾經陷入無邊黑暗無法自拔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是祢將我攙拉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仰望祢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我曾以為會永遠失去愛的勇氣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蒙在眼睛的塵埃祢慢慢擦去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祢救我脫離無邊黑暗無法自拔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是祢將我攙拉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WPS 演示</Application>
  <PresentationFormat/>
  <Paragraphs>74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詞曲：周岩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26</cp:revision>
  <dcterms:created xsi:type="dcterms:W3CDTF">2023-04-13T07:18:00Z</dcterms:created>
  <dcterms:modified xsi:type="dcterms:W3CDTF">2024-12-10T08:48:13Z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