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91" r:id="rId3"/>
    <p:sldId id="292" r:id="rId4"/>
    <p:sldId id="299" r:id="rId5"/>
    <p:sldId id="300" r:id="rId6"/>
  </p:sldIdLst>
  <p:sldSz cx="9144000" cy="6858000" type="screen4x3"/>
  <p:notesSz cx="6858000" cy="9144000"/>
  <p:custDataLst>
    <p:tags r:id="rId10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40" userDrawn="1">
          <p15:clr>
            <a:srgbClr val="A4A3A4"/>
          </p15:clr>
        </p15:guide>
        <p15:guide id="2" pos="28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38" y="-102"/>
      </p:cViewPr>
      <p:guideLst>
        <p:guide orient="horz" pos="2140"/>
        <p:guide pos="2876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bleStyles" Target="tableStyles.xml"/><Relationship Id="rId8" Type="http://schemas.openxmlformats.org/officeDocument/2006/relationships/viewProps" Target="viewProps.xml"/><Relationship Id="rId7" Type="http://schemas.openxmlformats.org/officeDocument/2006/relationships/presProps" Target="presProps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0" Type="http://schemas.openxmlformats.org/officeDocument/2006/relationships/tags" Target="tags/tag5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1270" y="3807460"/>
            <a:ext cx="9150350" cy="196024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</a:t>
            </a: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活著為要榮耀祢</a:t>
            </a: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》專輯</a:t>
            </a:r>
            <a:b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br>
              <a:rPr lang="en-US" altLang="zh-CN" sz="3500" b="1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</a:b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曲：</a:t>
            </a: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巴圖</a:t>
            </a:r>
            <a:b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</a:br>
            <a:br>
              <a:rPr lang="zh-CN" sz="2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</a:b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詞：劉安淑</a:t>
            </a:r>
            <a:b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</a:b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1556385"/>
            <a:ext cx="9142730" cy="173037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altLang="en-US" sz="68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眾神之中有誰能像祢</a:t>
            </a:r>
            <a:endParaRPr lang="zh-CN" altLang="en-US" sz="68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739765" y="6412865"/>
            <a:ext cx="342519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altLang="en-US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眾神之中有誰能像祢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</a:t>
            </a:r>
            <a:r>
              <a:rPr 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祢是創造天地萬物的主宰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在眾神之中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有誰能像祢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祢是昔在今在永在的真神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祢至聖至榮 可頌又可畏</a:t>
            </a:r>
            <a:endParaRPr lang="zh-CN" altLang="en-US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515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654040" y="6412865"/>
            <a:ext cx="351091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altLang="en-US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眾神之中有誰能像祢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en-US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祢配得所有讚美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眾天使天軍俯伏敬拜祢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祢配得所有讚美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頌讚尊貴榮耀都歸於祢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515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副歌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581650" y="6412865"/>
            <a:ext cx="358330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altLang="en-US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眾神之中有誰能像祢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2080895"/>
            <a:ext cx="9142730" cy="311023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我要日日夜夜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稱頌祢奇妙無比的大作為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515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尾句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2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p="http://schemas.openxmlformats.org/presentationml/2006/main">
  <p:tag name="COMMONDATA" val="eyJoZGlkIjoiMDNlNzZiMzVlYTBmYzFkNWUyMDM3OWU1YWEwMTU2NDAifQ=="/>
  <p:tag name="KSO_WPP_MARK_KEY" val="52b76ddc-5ba2-4000-87ac-bf3774566625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215</Words>
  <Application>WPS 演示</Application>
  <PresentationFormat/>
  <Paragraphs>53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5" baseType="lpstr">
      <vt:lpstr>Arial</vt:lpstr>
      <vt:lpstr>宋体</vt:lpstr>
      <vt:lpstr>Wingdings</vt:lpstr>
      <vt:lpstr>DFKai-SB</vt:lpstr>
      <vt:lpstr>MingLiU-ExtB</vt:lpstr>
      <vt:lpstr>汉仪铸字童年体简</vt:lpstr>
      <vt:lpstr>华文隶书</vt:lpstr>
      <vt:lpstr>微软雅黑</vt:lpstr>
      <vt:lpstr>Arial Unicode MS</vt:lpstr>
      <vt:lpstr>Calibri</vt:lpstr>
      <vt:lpstr>默认设计模板</vt:lpstr>
      <vt:lpstr>《活著為要榮耀祢》專輯  曲：巴圖  詞：劉安淑    </vt:lpstr>
      <vt:lpstr>   </vt:lpstr>
      <vt:lpstr>   </vt:lpstr>
      <vt:lpstr>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周尚</cp:lastModifiedBy>
  <cp:revision>28</cp:revision>
  <dcterms:created xsi:type="dcterms:W3CDTF">2023-04-13T07:18:00Z</dcterms:created>
  <dcterms:modified xsi:type="dcterms:W3CDTF">2024-12-11T02:39:03Z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2052-12.1.0.18912</vt:lpwstr>
  </property>
  <property fmtid="{D5CDD505-2E9C-101B-9397-08002B2CF9AE}" pid="3" name="ICV">
    <vt:lpwstr>FC17D9D53E2446AFAA3B231C385A6FFD_12</vt:lpwstr>
  </property>
</Properties>
</file>