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3" r:id="rId7"/>
    <p:sldId id="305" r:id="rId8"/>
    <p:sldId id="306" r:id="rId9"/>
    <p:sldId id="307" r:id="rId10"/>
    <p:sldId id="308" r:id="rId11"/>
  </p:sldIdLst>
  <p:sldSz cx="9144000" cy="6858000" type="screen4x3"/>
  <p:notesSz cx="6858000" cy="9144000"/>
  <p:custDataLst>
    <p:tags r:id="rId15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9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9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0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102610"/>
            <a:ext cx="9150350" cy="266509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維子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林婉容</a:t>
            </a:r>
            <a: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 </a:t>
            </a:r>
            <a:endParaRPr lang="zh-CN" sz="35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在心底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只想呼求祢的名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因祢名帶來喜樂與和平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在心底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只想呼求祢的名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因祢名帶來救贖與憐憫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祢名滿有威嚴權柄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至尊至榮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驅散一切仇敵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祢名滿有恩慈愛意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至聖至潔 是我一生歸依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在心底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只想呼求祢的名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因祢名帶來生命與能力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在心底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只想呼求祢的名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因祢名帶來醫治與復興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祢名滿有威嚴權柄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4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至尊至榮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驅散一切仇敵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祢名滿有恩慈愛意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至聖至潔 是我一生歸依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28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8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756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2X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祢的名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主祢的名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超乎萬有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配得尊崇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祢的名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我的磐石 我的拯救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8915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間奏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 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即興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31800"/>
            <a:ext cx="9142730" cy="57772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4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altLang="en-US" sz="37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宣告祢的名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en-US" altLang="zh-CN" sz="37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高舉祢的名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altLang="en-US" sz="37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呼求祢的名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(我愛祢)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 耶穌 耶穌 ∼</a:t>
            </a:r>
            <a:endParaRPr lang="en-US" altLang="zh-CN" sz="48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祢名滿有威嚴權柄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4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至尊至榮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驅散一切仇敵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祢名滿有恩慈愛意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至聖至潔 是我一生歸依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28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8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756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2X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361565"/>
            <a:ext cx="9142730" cy="24009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4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在心底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只想呼求祢的名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8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尾句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10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522</Words>
  <Application>WPS 演示</Application>
  <PresentationFormat/>
  <Paragraphs>144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《活著為要榮耀祢》專輯  詞、曲：維子、林婉容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28</cp:revision>
  <dcterms:created xsi:type="dcterms:W3CDTF">2023-04-13T07:18:00Z</dcterms:created>
  <dcterms:modified xsi:type="dcterms:W3CDTF">2024-12-11T02:24:31Z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