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4" r:id="rId7"/>
    <p:sldId id="303" r:id="rId8"/>
    <p:sldId id="305" r:id="rId9"/>
    <p:sldId id="306" r:id="rId10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9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495675"/>
            <a:ext cx="9150350" cy="227203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宋家豪</a:t>
            </a:r>
            <a:b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祭壇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燃燒的火焰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眾水的聲音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祢的榮耀在這裡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我們歡然稱謝祢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燃燒的火焰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眾水的聲音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祢的榮耀在這裡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我們俯伏敬拜祢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求聖靈的火焰燃燒我的心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求聖靈的恩膏膏抹我的靈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我在這裡歌唱讚美永不停息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求復興的火燃燒點亮這全地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764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我在神的殿裡貼近神的心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我在至聖所裡倚靠神的靈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神的子民同心發出合一的聲音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大能的勇士現在要興起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2752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求聖靈的火焰燃燒我們的心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求聖靈的恩膏膏抹我們的靈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我們在這裡歌唱讚美永不停息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求復興的火燃燒點亮這全地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1882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我們在神的殿裡貼近神的心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我們在至聖所裡倚靠神的靈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神的子民同心發出合一的聲音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大能的勇士現在要興起 要興起</a:t>
            </a:r>
            <a:endParaRPr lang="zh-CN" altLang="en-US" sz="51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1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281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祭壇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3334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要興起 喔</a:t>
            </a:r>
            <a:endParaRPr lang="zh-CN" altLang="en-US" sz="51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1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尾奏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WPS 演示</Application>
  <PresentationFormat/>
  <Paragraphs>122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詞、曲：宋家豪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28</cp:revision>
  <dcterms:created xsi:type="dcterms:W3CDTF">2023-04-13T07:18:00Z</dcterms:created>
  <dcterms:modified xsi:type="dcterms:W3CDTF">2024-12-11T02:40:20Z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