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03" r:id="rId3"/>
    <p:sldId id="298" r:id="rId4"/>
    <p:sldId id="299" r:id="rId5"/>
    <p:sldId id="300" r:id="rId6"/>
    <p:sldId id="301" r:id="rId7"/>
    <p:sldId id="302" r:id="rId8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645535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《看哪,田裡莊稼成熟了》專輯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CCLI#7074987</a:t>
            </a:r>
            <a:br>
              <a:rPr lang="zh-CN" sz="2500"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091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6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看哪,田裡莊稼成熟了</a:t>
            </a:r>
            <a:endParaRPr lang="zh-CN" altLang="en-US" sz="6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205355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HARVEST TIME IS HERE</a:t>
            </a:r>
            <a:endParaRPr lang="zh-CN" sz="34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看哪,田裡莊稼成熟了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看哪 田裡莊稼成熟了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Harvest time is here; the fields are ripe!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收割的人在哪裡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Who will go into the field?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你們要求那莊稼的主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May the Lord of harvests send good men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差遣工人收割去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collect the harvest yield.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看哪,田裡莊稼成熟了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奉我的名往普天下去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all of creation preach God's name,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傳揚天國的福音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Tell the world the gospel plan,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教導萬民作我的門徒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Making new disciples, teaching them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遵守我一切教訓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observe the Lord's commands.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20561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1&amp;2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看哪,田裡莊稼成熟了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當聖靈降在你們身上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the Holy Spirit comes on you,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你們必得著能力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Such a power will descend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並要成為我的見證人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That you will be witnesses to God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從這裡直到地極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Through the earth, from end to end.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看哪,田裡莊稼成熟了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主啊 祢的僕人在這裡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what you command me, I shall do;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恭敬等候祢命令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I'm Your servant, here am I!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誠心獻上卑微的生命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Like the humble colt I'll carry You;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願作主的小驢駒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Yes, I offer up my life.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看哪,田裡莊稼成熟了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836930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讓我堅忍滿懷牧人心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May I have a patient shepherd's heart,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領回迷羊歸向祢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Guiding back lost sheep to You,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因信得救領受新生命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So they turn from darkness into light,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脫離黑暗入光明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Saved by faith and born anew.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20561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1059</Words>
  <Application>WPS 演示</Application>
  <PresentationFormat/>
  <Paragraphs>108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宋体</vt:lpstr>
      <vt:lpstr>Wingdings</vt:lpstr>
      <vt:lpstr>DFKai-SB</vt:lpstr>
      <vt:lpstr>汉仪铸字童年体简</vt:lpstr>
      <vt:lpstr>楷体</vt:lpstr>
      <vt:lpstr>华文隶书</vt:lpstr>
      <vt:lpstr>Calibri</vt:lpstr>
      <vt:lpstr>GungsuhChe</vt:lpstr>
      <vt:lpstr>微软雅黑</vt:lpstr>
      <vt:lpstr>Arial Unicode MS</vt:lpstr>
      <vt:lpstr>默认设计模板</vt:lpstr>
      <vt:lpstr>《看哪,田裡莊稼成熟了》專輯  詞曲：林婉容  English Lyrics: Steven Ngai  CCLI#7074987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33</cp:revision>
  <dcterms:created xsi:type="dcterms:W3CDTF">2023-04-13T07:18:00Z</dcterms:created>
  <dcterms:modified xsi:type="dcterms:W3CDTF">2023-05-05T09:57:09Z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