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06" r:id="rId2"/>
    <p:sldId id="298" r:id="rId3"/>
    <p:sldId id="303" r:id="rId4"/>
    <p:sldId id="299" r:id="rId5"/>
    <p:sldId id="304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4605" y="32854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《看哪,田裡莊稼成熟了》專輯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詞曲：林婉容、陳國音、唐海音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CCLI#7</a:t>
            </a:r>
            <a:r>
              <a:rPr lang="en-US" altLang="zh-CN" sz="25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0</a:t>
            </a:r>
            <a:r>
              <a:rPr lang="en-US" sz="25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74988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破繭而出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205355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LEAVING MY SHELL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破繭而出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忙碌世界 吵雜紛亂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life's chaos consumes my all,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但祢向我 頻頻呼喚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You urge me to heed Your call: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卸下重擔 脫去纏累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"Give up your pain, cast off your chains,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背起十架 全心跟隨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Take up My yoke, and follow Me!"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破繭而出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太初已在 祢是真道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Word of God, cause Your light to shine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願祢話語 時時光照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 my path and direct my life.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平凡之中 與祢同行 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I am plain, my life mundane,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使我生命日日更新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Walking with You, I've been renewed!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破繭而出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838200"/>
            <a:ext cx="9144000" cy="53905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破繭而出 奔向耶穌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Leaving my shell, 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ll that I know,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走出熟悉 放下自己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Losing myself,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c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hristward I'll go;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活出生命 活出色彩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Living my life 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v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ivid and free,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靠主大能 傳主大愛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Trusting His 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might, I'll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spread His love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!</a:t>
            </a:r>
            <a:endParaRPr lang="en-US" altLang="zh-CN" sz="33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（2</a:t>
            </a:r>
            <a:r>
              <a:rPr lang="en-US" altLang="zh-CN" sz="3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3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）</a:t>
            </a:r>
            <a:endParaRPr lang="zh-CN" sz="3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561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破繭而出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願我今生蒙祢使用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Use my life for Your ends, I ask;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遵行祢話 忠心職守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Faithful, I will complete my task,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謙卑順服 警醒禱告 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Humbly obey, watchfully pray --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向著標竿努力奔跑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Eyes on the goal, I'll run to You!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368</Words>
  <Application>WPS 演示</Application>
  <PresentationFormat>On-screen Show (4:3)</PresentationFormat>
  <Paragraphs>66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《看哪,田裡莊稼成熟了》專輯  詞曲：林婉容、陳國音、唐海音  English Lyrics: Steven Ngai  CCLI#7074988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40</cp:revision>
  <dcterms:created xsi:type="dcterms:W3CDTF">2023-04-13T07:18:00Z</dcterms:created>
  <dcterms:modified xsi:type="dcterms:W3CDTF">2023-05-05T21:48:40Z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