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310" r:id="rId2"/>
    <p:sldId id="298" r:id="rId3"/>
    <p:sldId id="306" r:id="rId4"/>
    <p:sldId id="311" r:id="rId5"/>
    <p:sldId id="312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246"/>
      </p:cViewPr>
      <p:guideLst>
        <p:guide orient="horz" pos="220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3357245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《看哪,田裡莊稼成熟了》專輯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詞曲：謝黛兒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8890" y="642112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1060450"/>
            <a:ext cx="9135110" cy="10325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65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神的傑作</a:t>
            </a:r>
            <a:endParaRPr lang="zh-CN" altLang="en-US" sz="6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205355"/>
            <a:ext cx="913574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FOR GOD CREATED ME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神的傑作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69278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在神眼裏 我是祂的至寶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When God sees me, he sees a treasure,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是珍貴的 是獨一無二的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 precious thing, and made unique;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在人眼裏 或許會被輕看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When man sees me by earthly measures,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卻無損於我的美麗 因陶匠是祢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am not much. Still I 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rejoice, </a:t>
            </a:r>
            <a:r>
              <a:rPr lang="en-US" altLang="zh-CN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or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God created me!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神的傑作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439420"/>
            <a:ext cx="9154795" cy="52317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雖然我很黑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Even though I'm dark,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祢看我爲秀美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It's beauty that You see!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雖然我有罪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Even though I've sinned,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祢爲我犧牲一切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gave everything for me!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(2</a:t>
            </a:r>
            <a:r>
              <a:rPr lang="en-US" altLang="zh-CN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X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)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[前副歌]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神的傑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作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69278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不是失誤的作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品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know I am not a failure,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是神的傑作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or You created me!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祢愛中我能喜悅自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己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Through 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Your love I'll rejoice in my person, </a:t>
            </a:r>
            <a:endParaRPr lang="zh-CN" altLang="en-US" sz="3300" noProof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坦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然無懼去夢想去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愛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with boldness I'll love and dream;</a:t>
            </a:r>
            <a:endParaRPr lang="zh-CN" altLang="en-US" sz="33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en-US" alt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神的傑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作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69278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不是失誤的作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品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know I am not a failure,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是神的傑作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or You created me!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用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祢眼光看不一樣的自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己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Through Your will I can still be my own person,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又喜又樂 為我歡呼喝</a:t>
            </a:r>
            <a:r>
              <a:rPr lang="zh-CN" altLang="en-US" sz="47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采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You're 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delighting,</a:t>
            </a:r>
            <a:r>
              <a:rPr lang="en-US" altLang="zh-CN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You're </a:t>
            </a: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rejoicing for me!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副歌</a:t>
            </a:r>
            <a:r>
              <a:rPr lang="en-US" alt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366</Words>
  <Application>WPS 演示</Application>
  <PresentationFormat>On-screen Show (4:3)</PresentationFormat>
  <Paragraphs>66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《看哪,田裡莊稼成熟了》專輯  詞曲：謝黛兒  English Lyrics: Steven Ngai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42</cp:revision>
  <dcterms:created xsi:type="dcterms:W3CDTF">2023-04-13T07:18:00Z</dcterms:created>
  <dcterms:modified xsi:type="dcterms:W3CDTF">2023-05-05T22:05:08Z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