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09" r:id="rId2"/>
    <p:sldId id="298" r:id="rId3"/>
    <p:sldId id="303" r:id="rId4"/>
    <p:sldId id="306" r:id="rId5"/>
    <p:sldId id="307" r:id="rId6"/>
    <p:sldId id="308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4605" y="335724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5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altLang="en-US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en-US" altLang="zh-CN" sz="3500" dirty="0" err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陳國音</a:t>
            </a:r>
            <a:r>
              <a:rPr lang="en-US" alt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：林婉</a:t>
            </a: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容</a:t>
            </a:r>
            <a:r>
              <a:rPr lang="en-US" alt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7014969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78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讓萬國能聽見</a:t>
            </a:r>
            <a:endParaRPr lang="zh-CN" altLang="en-US" sz="7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20535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LET ALL THE NATIONS HEAR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賜我們信心勇往前行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領我們在基督裡誇勝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勇往前行 基督裡誇勝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神的大愛已彰顯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God's great love has been revealed,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十架救恩已成全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Christ's work on the cross, complete;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世上卻有多少人 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Yet so many still don't know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不知祂愛的高深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Of His love so wide and deep!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誰願把這愛傳播到天涯海角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 will spread this love unto the ends of the earth,</a:t>
            </a:r>
          </a:p>
          <a:p>
            <a:pPr algn="ctr"/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福音傳給各國 各民 各族 各方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Spread the news to every nation, race, and birth?</a:t>
            </a:r>
          </a:p>
          <a:p>
            <a:pPr algn="ctr"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是你嗎 是我嗎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calls you, He calls me.</a:t>
            </a: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838200"/>
            <a:ext cx="914400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讓萬國能聽見 讓萬國能看見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all the nations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hear, Let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the nations see: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耶穌是愛 唯一拯救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 is love, He is the Way;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讓萬國來頌讚 讓萬國來敬拜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all the nations praise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nd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worship on their knees: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耶穌是王 直到永遠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 is king,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orever </a:t>
            </a: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reigns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賜我們信心勇往前行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Give us faith to charge into the field;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領我們在基督裡誇勝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Lead us in the triumph in Christ!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讓我們甘心犧牲自己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Give us courage, let us volunteer;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藉我們顯揚天國的氣息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us spread Your fragrance far and wide!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425</Words>
  <Application>WPS 演示</Application>
  <PresentationFormat>On-screen Show (4:3)</PresentationFormat>
  <Paragraphs>71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《看哪,田裡莊稼成熟了》專輯  詞：陳國音 曲：林婉容  English Lyrics: Steven Ngai  CCLI#7014969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2023-05-05T22:20:22Z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