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88" r:id="rId2"/>
    <p:sldId id="277" r:id="rId3"/>
    <p:sldId id="283" r:id="rId4"/>
    <p:sldId id="278" r:id="rId5"/>
    <p:sldId id="287" r:id="rId6"/>
    <p:sldId id="289" r:id="rId7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206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《祢與我同在》專輯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詞曲：周岩</a:t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主的小羊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568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 AM YOUR PRECIOUS LAMB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476885"/>
            <a:ext cx="9142730" cy="48348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我是祢的一隻小羊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Shepherd above, I am Your precious lamb,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永遠依偎在祢旁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Securely nestled at Your side.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我雖然沒有剛強的臂膀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may stray, but You lead with steady hands;</a:t>
            </a:r>
            <a:r>
              <a:rPr lang="en-US" altLang="zh-CN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可祢卻是我的力量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arms and staff, they are my guide.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50" y="836295"/>
            <a:ext cx="9142730" cy="50361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我無需憂慮明天的青草地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not want or fear, so green the pastures here,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也無用擔心哪裡去躲風雨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in a storm I know in Whom to hide: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我是祢的一隻小羊</a:t>
            </a:r>
            <a:r>
              <a:rPr lang="zh-CN" sz="5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Shepherd above, I am Your precious lamb,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永遠依偎在祢旁</a:t>
            </a:r>
            <a:endParaRPr lang="zh-CN" sz="5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Securely nestled at Your side.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476885"/>
            <a:ext cx="9142730" cy="52431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我永遠是祢的一隻小羊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000" b="1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the Shepherd; I'm Your precious lamb</a:t>
            </a:r>
            <a:endParaRPr lang="en-US" altLang="zh-CN" sz="3000" b="1" noProof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一直依偎在祢旁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Forever following by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our side,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不害怕 不驚慌 不用再流浪</a:t>
            </a:r>
            <a:endParaRPr lang="zh-CN" sz="51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Without want, without fear, in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our steady hands.</a:t>
            </a:r>
            <a:endParaRPr lang="zh-CN" altLang="en-US" sz="35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祢永遠是我避風港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</a:t>
            </a:r>
            <a:r>
              <a:rPr lang="en-US" altLang="zh-CN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ou're the refuge where I hide.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[說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341120"/>
            <a:ext cx="9142730" cy="46755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雖然我會慢慢長大越來越強壯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I'm growing stronger in the shadow of Your might, </a:t>
            </a: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6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也不要離開祢的雙手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I‘ll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still be 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Yours</a:t>
            </a:r>
            <a:r>
              <a:rPr lang="en-US" altLang="zh-CN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--</a:t>
            </a:r>
            <a:r>
              <a:rPr lang="zh-CN" altLang="en-US" sz="330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never leave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6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altLang="en-US" sz="45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溫柔的目光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Your kind and watchful sight.</a:t>
            </a:r>
          </a:p>
          <a:p>
            <a:pPr algn="ctr"/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[說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80785" y="6412865"/>
            <a:ext cx="288417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主的小羊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835025"/>
            <a:ext cx="9142730" cy="55060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青草地 溪水旁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Waters still, pastures green,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我要永遠追隨祢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go where You're guiding me;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仰望祢 依靠祢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Graciously hear my plea that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永遠對我不離棄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will abide with me.</a:t>
            </a:r>
            <a:endParaRPr lang="zh-CN" sz="3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32778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[說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唱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-3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44000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438</Words>
  <Application>WPS 演示</Application>
  <PresentationFormat>On-screen Show (4:3)</PresentationFormat>
  <Paragraphs>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默认设计模板</vt:lpstr>
      <vt:lpstr>《祢與我同在》專輯  詞曲：周岩  English Lyrics: Steven Ngai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31</cp:revision>
  <dcterms:created xsi:type="dcterms:W3CDTF">2023-04-13T07:18:00Z</dcterms:created>
  <dcterms:modified xsi:type="dcterms:W3CDTF">2023-10-28T03:26:43Z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