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95" r:id="rId2"/>
    <p:sldId id="277" r:id="rId3"/>
    <p:sldId id="289" r:id="rId4"/>
    <p:sldId id="290" r:id="rId5"/>
    <p:sldId id="291" r:id="rId6"/>
    <p:sldId id="283" r:id="rId7"/>
    <p:sldId id="278" r:id="rId8"/>
    <p:sldId id="287" r:id="rId9"/>
  </p:sldIdLst>
  <p:sldSz cx="9144000" cy="6858000" type="screen4x3"/>
  <p:notesSz cx="6858000" cy="9144000"/>
  <p:custDataLst>
    <p:tags r:id="rId11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209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詞曲：歌風蒙悦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天路歷程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2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PILGRIM'S PROGRESS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喜樂是從祢而來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sorrow is replaced;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愁煩是因祢而去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joy from You proceeds.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唱一首歌來讚美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I sing a song of praise</a:t>
            </a: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滿心歡喜得安慰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have all-surpassing peace.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476885"/>
            <a:ext cx="9154795" cy="508444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盼望是從祢而來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burdens float away;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重擔是因祢而去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hope is found in You.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世上一切皆虛空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Empty is this world, and vain,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唯見主面得尊榮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But You offer life and truth.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54795" cy="50387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放一下切的顧慮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folly's cast aside;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勝過一切的虛幻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All my worry's put away.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天路歷程雖艱險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the path much danger hides,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有祢相伴不孤單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But You'll keep the harm at bay.</a:t>
            </a:r>
          </a:p>
          <a:p>
            <a:pPr algn="ctr"/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2a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9080" cy="5016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風雨不能阻擋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Straight to heaven do I see,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全心全意要仰望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Looking past the skies of gray.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高山不能阻礙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let nothing hinder 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直奔天路永不改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never turn away.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2b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5175"/>
            <a:ext cx="9154795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 啦 啦啦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 啦 啦啦</a:t>
            </a:r>
            <a:endParaRPr lang="zh-CN" sz="51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   l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 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  <a:r>
              <a:rPr lang="en-US" alt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啦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 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la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2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</a:t>
            </a:r>
            <a:r>
              <a:rPr lang="en-US" alt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lang="zh-CN" sz="38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lang="zh-CN" sz="3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080" y="476885"/>
            <a:ext cx="9149080" cy="5043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走過當跑的路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fight the good fight.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守住所堅信的道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firmly keep the faith.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打過那美好的仗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run the race before me.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有冠冕為我存留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wear the crown one day.</a:t>
            </a: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78689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[副歌即興]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天路歷程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7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7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2132965"/>
            <a:ext cx="9142730" cy="27489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高山不能阻礙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let nothing hinder me;</a:t>
            </a:r>
          </a:p>
          <a:p>
            <a:pPr algn="ctr"/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直奔天路永不改</a:t>
            </a:r>
          </a:p>
          <a:p>
            <a:pPr algn="ctr"/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will never turn away.</a:t>
            </a:r>
          </a:p>
          <a:p>
            <a:pPr algn="ctr"/>
            <a:endParaRPr lang="en-US" altLang="zh-CN" sz="200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endParaRPr lang="zh-CN" sz="4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[結尾]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489</Words>
  <Application>WPS 演示</Application>
  <PresentationFormat>On-screen Show (4:3)</PresentationFormat>
  <Paragraphs>105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默认设计模板</vt:lpstr>
      <vt:lpstr>《祢與我同在》專輯  詞曲：歌風蒙悦  English Lyrics: Steven Ngai  </vt:lpstr>
      <vt:lpstr>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33</cp:revision>
  <dcterms:created xsi:type="dcterms:W3CDTF">2023-04-13T07:18:00Z</dcterms:created>
  <dcterms:modified xsi:type="dcterms:W3CDTF">2023-10-28T03:27:25Z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