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90" r:id="rId2"/>
    <p:sldId id="277" r:id="rId3"/>
    <p:sldId id="285" r:id="rId4"/>
    <p:sldId id="283" r:id="rId5"/>
    <p:sldId id="289" r:id="rId6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6" userDrawn="1">
          <p15:clr>
            <a:srgbClr val="A4A3A4"/>
          </p15:clr>
        </p15:guide>
        <p15:guide id="2" pos="28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114" y="-90"/>
      </p:cViewPr>
      <p:guideLst>
        <p:guide orient="horz" pos="2206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0" y="3488690"/>
            <a:ext cx="9159240" cy="289306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《祢與我同在》專輯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詞曲：趙宇珩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35" y="836295"/>
            <a:ext cx="9143365" cy="16300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10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幸福</a:t>
            </a:r>
            <a:endParaRPr lang="zh-CN" altLang="en-US" sz="10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2420620"/>
            <a:ext cx="9135745" cy="62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ClrTx/>
              <a:buSzTx/>
              <a:buFontTx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BLESSED</a:t>
            </a:r>
          </a:p>
        </p:txBody>
      </p:sp>
      <p:sp>
        <p:nvSpPr>
          <p:cNvPr id="8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幸福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621030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生活的腳步 人生的旅途</a:t>
            </a:r>
            <a:endParaRPr lang="zh-CN" sz="48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As we pass through life, blinded by its stress,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它像匆匆過客</a:t>
            </a:r>
            <a:r>
              <a:rPr lang="zh-CN" sz="3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擦肩而過卻留不住</a:t>
            </a:r>
            <a:endParaRPr lang="zh-CN" sz="48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Constantly we're rushing and unable to get our rest.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靜靜的關懷 默默的祝福</a:t>
            </a: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But with life's best things quietly expressed,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學會知足會擁有更多的幸福</a:t>
            </a: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If we learn true contentment, we will see we're blessed!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幸福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70" y="836930"/>
            <a:ext cx="9142730" cy="527431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成長的道路 流動的音符</a:t>
            </a:r>
            <a:endParaRPr lang="zh-CN" sz="5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as we progress through life's worst and best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它像暖暖的風 撥開層層的迷霧</a:t>
            </a:r>
            <a:endParaRPr lang="zh-CN" sz="5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As life's many mysteries are becoming manifest,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細細的體會 深深的感悟</a:t>
            </a:r>
            <a:endParaRPr lang="zh-CN" sz="5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If we look with care, we will be impressed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4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在平淡中發現更多的幸福</a:t>
            </a:r>
            <a:endParaRPr lang="zh-CN" sz="5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That in ordinary things we are so blessed!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幸福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692785"/>
            <a:ext cx="9142730" cy="488061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幸福是你我一生都彼此守護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I'm bless'd when you look out for me or I for you,</a:t>
            </a:r>
            <a:endParaRPr lang="zh-CN" altLang="en-US" sz="34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因為愛著你的愛而幸福</a:t>
            </a:r>
            <a:endParaRPr lang="zh-CN" sz="5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in showing love to you, I'm bless'd too</a:t>
            </a:r>
            <a:r>
              <a:rPr lang="zh-CN" altLang="en-US" sz="34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它像一杯茶一本書</a:t>
            </a:r>
            <a:r>
              <a:rPr lang="en-US" altLang="zh-CN" sz="3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4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讓我體會光的溫度</a:t>
            </a:r>
            <a:endParaRPr lang="zh-CN" sz="44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It lifts up my soul, I feel whole, in such warmth and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light caressed: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愛著你的每一天就是幸福</a:t>
            </a:r>
            <a:endParaRPr lang="zh-CN" sz="5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Every day that I love you, that's when I'm blessed.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-1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幸福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70" y="692785"/>
            <a:ext cx="9142730" cy="488061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幸福是你我都為了愛而忙碌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I'm bless'd when for the sake of love I toil for you</a:t>
            </a: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,</a:t>
            </a:r>
            <a:endParaRPr lang="zh-CN" altLang="en-US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祈禱著讓全地都擁有這幸福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I pray all the world can have this blessing too.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那是一個抉擇 需要用心去維護</a:t>
            </a:r>
            <a:endParaRPr lang="zh-CN" sz="5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the blessing grows with every second we invest: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領受愛的每一刻就是幸福</a:t>
            </a:r>
            <a:endParaRPr lang="zh-CN" sz="5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Every moment we share love, that's when we're blessed.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5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-2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448</Words>
  <Application>WPS 演示</Application>
  <PresentationFormat>On-screen Show (4:3)</PresentationFormat>
  <Paragraphs>65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默认设计模板</vt:lpstr>
      <vt:lpstr>《祢與我同在》專輯  詞曲：趙宇珩  English Lyrics: Steven Ngai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35</cp:revision>
  <dcterms:created xsi:type="dcterms:W3CDTF">2023-04-13T07:18:00Z</dcterms:created>
  <dcterms:modified xsi:type="dcterms:W3CDTF">2023-10-28T03:27:49Z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