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7"/>
  </p:notesMasterIdLst>
  <p:sldIdLst>
    <p:sldId id="292" r:id="rId2"/>
    <p:sldId id="277" r:id="rId3"/>
    <p:sldId id="289" r:id="rId4"/>
    <p:sldId id="283" r:id="rId5"/>
    <p:sldId id="278" r:id="rId6"/>
  </p:sldIdLst>
  <p:sldSz cx="9144000" cy="6858000" type="screen4x3"/>
  <p:notesSz cx="6858000" cy="9144000"/>
  <p:custDataLst>
    <p:tags r:id="rId8"/>
  </p:custDataLst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215" userDrawn="1">
          <p15:clr>
            <a:srgbClr val="A4A3A4"/>
          </p15:clr>
        </p15:guide>
        <p15:guide id="2" pos="287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howGuides="1">
      <p:cViewPr varScale="1">
        <p:scale>
          <a:sx n="112" d="100"/>
          <a:sy n="112" d="100"/>
        </p:scale>
        <p:origin x="-114" y="-90"/>
      </p:cViewPr>
      <p:guideLst>
        <p:guide orient="horz" pos="2215"/>
        <p:guide pos="287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gs" Target="tags/tag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pPr/>
              <a:t>2023/10/27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8890" y="3488690"/>
            <a:ext cx="9150350" cy="2893060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lang="zh-CN" sz="3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《祢與我同在》專輯</a:t>
            </a:r>
            <a:br>
              <a:rPr lang="zh-CN" sz="3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</a:br>
            <a:r>
              <a:rPr lang="en-US" altLang="zh-CN" sz="20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  <a:t/>
            </a:r>
            <a:br>
              <a:rPr lang="en-US" altLang="zh-CN" sz="20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</a:br>
            <a:r>
              <a:rPr lang="zh-CN" sz="3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詞曲：武渴慕</a:t>
            </a:r>
            <a:br>
              <a:rPr lang="zh-CN" sz="3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</a:br>
            <a:r>
              <a:rPr lang="en-US" altLang="zh-CN" sz="20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  <a:t/>
            </a:r>
            <a:br>
              <a:rPr lang="en-US" altLang="zh-CN" sz="20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</a:br>
            <a:r>
              <a:rPr lang="zh-CN" sz="2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  <a:t>English Lyrics: Steven Ngai</a:t>
            </a:r>
            <a:br>
              <a:rPr lang="zh-CN" sz="2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</a:br>
            <a:r>
              <a:rPr lang="zh-CN" sz="3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/>
            </a:r>
            <a:br>
              <a:rPr lang="zh-CN" sz="3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</a:br>
            <a:endParaRPr lang="zh-CN" sz="3500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8890" y="836295"/>
            <a:ext cx="9135110" cy="129349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r>
              <a:rPr lang="zh-CN" sz="78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最重要的一件事</a:t>
            </a:r>
          </a:p>
          <a:p>
            <a:pPr algn="ctr"/>
            <a:endParaRPr lang="zh-CN" altLang="en-US" sz="78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0" y="2420620"/>
            <a:ext cx="913574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>
              <a:buClrTx/>
              <a:buSzTx/>
              <a:buFontTx/>
            </a:pPr>
            <a:r>
              <a:rPr lang="zh-CN" sz="32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THERE IS NO MORE LOVELY THING</a:t>
            </a:r>
          </a:p>
        </p:txBody>
      </p:sp>
      <p:sp>
        <p:nvSpPr>
          <p:cNvPr id="8" name="副标题 3074"/>
          <p:cNvSpPr txBox="1">
            <a:spLocks/>
          </p:cNvSpPr>
          <p:nvPr/>
        </p:nvSpPr>
        <p:spPr>
          <a:xfrm>
            <a:off x="0" y="6421120"/>
            <a:ext cx="9144000" cy="43688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defPPr>
              <a:defRPr lang="zh-CN"/>
            </a:defPPr>
            <a:lvl1pPr marL="0" lvl="0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lvl="1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lvl="5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lvl="6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lvl="7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lvl="8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  <a:t>基音原創</a:t>
            </a:r>
            <a:endParaRPr kumimoji="0" lang="zh-CN" altLang="en-US" sz="25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257925" y="6412865"/>
            <a:ext cx="290703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最重要的一件事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1</a:t>
            </a:r>
            <a:r>
              <a:rPr 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4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5715" y="1341120"/>
            <a:ext cx="9142730" cy="425831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沒有更美麗的事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There is no more lovely thing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6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 </a:t>
            </a:r>
            <a:endParaRPr lang="zh-CN" sz="30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就是和祢在一起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Than to be with You, my Lord;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altLang="en-US" sz="3600" noProof="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沒有更能滿足我心</a:t>
            </a:r>
            <a:endParaRPr lang="zh-CN" sz="51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My soul is glad, my heart fulfilled.</a:t>
            </a:r>
            <a:endParaRPr lang="zh-CN" sz="3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23571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[主</a:t>
            </a:r>
            <a:r>
              <a:rPr lang="zh-CN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歌</a:t>
            </a:r>
            <a:r>
              <a:rPr lang="en-US" altLang="zh-CN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-1</a:t>
            </a:r>
            <a:r>
              <a:rPr lang="zh-CN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9" name="副标题 3074"/>
          <p:cNvSpPr txBox="1">
            <a:spLocks/>
          </p:cNvSpPr>
          <p:nvPr/>
        </p:nvSpPr>
        <p:spPr>
          <a:xfrm>
            <a:off x="0" y="6421120"/>
            <a:ext cx="9144000" cy="43688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defPPr>
              <a:defRPr lang="zh-CN"/>
            </a:defPPr>
            <a:lvl1pPr marL="0" lvl="0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lvl="1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lvl="5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lvl="6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lvl="7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lvl="8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  <a:t>基音原創</a:t>
            </a:r>
            <a:endParaRPr kumimoji="0" lang="zh-CN" altLang="en-US" sz="25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257925" y="6412865"/>
            <a:ext cx="290703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最重要的一件事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2</a:t>
            </a:r>
            <a:r>
              <a:rPr 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4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5715" y="1341120"/>
            <a:ext cx="9142730" cy="435165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沒有更重要的事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There is no more worthy thing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6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 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就是和祢在一起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Than to sit before You, Lord,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3600" noProof="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在祢腳前聽祢心意</a:t>
            </a:r>
            <a:endParaRPr lang="zh-CN" sz="51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And to reflect upon Your will.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23571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[主</a:t>
            </a:r>
            <a:r>
              <a:rPr lang="zh-CN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歌</a:t>
            </a:r>
            <a:r>
              <a:rPr lang="en-US" altLang="zh-CN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-2</a:t>
            </a:r>
            <a:r>
              <a:rPr lang="zh-CN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9" name="副标题 3074"/>
          <p:cNvSpPr txBox="1">
            <a:spLocks/>
          </p:cNvSpPr>
          <p:nvPr/>
        </p:nvSpPr>
        <p:spPr>
          <a:xfrm>
            <a:off x="0" y="6421120"/>
            <a:ext cx="9144000" cy="43688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defPPr>
              <a:defRPr lang="zh-CN"/>
            </a:defPPr>
            <a:lvl1pPr marL="0" lvl="0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lvl="1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lvl="5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lvl="6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lvl="7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lvl="8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  <a:t>基音原創</a:t>
            </a:r>
            <a:endParaRPr kumimoji="0" lang="zh-CN" altLang="en-US" sz="25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257925" y="6412865"/>
            <a:ext cx="290703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最重要的一件事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3</a:t>
            </a:r>
            <a:r>
              <a:rPr 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4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5715" y="476885"/>
            <a:ext cx="9142730" cy="545973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我心最渴望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How my heart desires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30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和祢一起飛翔</a:t>
            </a:r>
            <a:endParaRPr lang="zh-CN" sz="51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To be with You, to soar,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endParaRPr lang="zh-CN" sz="30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無論晴天暴風雨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And, through times both foul and fair,</a:t>
            </a:r>
            <a:endParaRPr lang="zh-CN" altLang="en-US" sz="3600" noProof="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sz="30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zh-CN" altLang="en-US" sz="3600" noProof="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向祢揚聲歌唱</a:t>
            </a:r>
            <a:endParaRPr lang="zh-CN" sz="51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Loud songs of praise to sing!</a:t>
            </a:r>
          </a:p>
          <a:p>
            <a:pPr algn="ctr">
              <a:buClrTx/>
              <a:buSzTx/>
              <a:buFontTx/>
            </a:pPr>
            <a:endParaRPr lang="zh-CN" altLang="en-US" sz="3600" noProof="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/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23571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[副</a:t>
            </a:r>
            <a:r>
              <a:rPr lang="zh-CN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歌</a:t>
            </a:r>
            <a:r>
              <a:rPr lang="en-US" altLang="zh-CN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-1</a:t>
            </a:r>
            <a:r>
              <a:rPr lang="zh-CN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9" name="副标题 3074"/>
          <p:cNvSpPr txBox="1">
            <a:spLocks/>
          </p:cNvSpPr>
          <p:nvPr/>
        </p:nvSpPr>
        <p:spPr>
          <a:xfrm>
            <a:off x="0" y="6421120"/>
            <a:ext cx="9144000" cy="43688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defPPr>
              <a:defRPr lang="zh-CN"/>
            </a:defPPr>
            <a:lvl1pPr marL="0" lvl="0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lvl="1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lvl="5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lvl="6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lvl="7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lvl="8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  <a:t>基音原創</a:t>
            </a:r>
            <a:endParaRPr kumimoji="0" lang="zh-CN" altLang="en-US" sz="25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280785" y="6412865"/>
            <a:ext cx="288417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最重要的一件事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4</a:t>
            </a:r>
            <a:r>
              <a:rPr 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4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1270" y="476885"/>
            <a:ext cx="9142730" cy="544385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>
              <a:lnSpc>
                <a:spcPct val="80000"/>
              </a:lnSpc>
            </a:pPr>
            <a:r>
              <a:rPr lang="zh-CN" sz="47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我心最盼望</a:t>
            </a:r>
          </a:p>
          <a:p>
            <a:pPr algn="ctr">
              <a:lnSpc>
                <a:spcPct val="80000"/>
              </a:lnSpc>
              <a:buClrTx/>
              <a:buSzTx/>
              <a:buFontTx/>
            </a:pP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How my heart aspires</a:t>
            </a:r>
          </a:p>
          <a:p>
            <a:pPr algn="ctr">
              <a:lnSpc>
                <a:spcPct val="80000"/>
              </a:lnSpc>
              <a:buClrTx/>
              <a:buSzTx/>
              <a:buFontTx/>
            </a:pPr>
            <a:endParaRPr lang="zh-CN" sz="30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</a:pPr>
            <a:r>
              <a:rPr lang="zh-CN" sz="47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在藍色玻璃海上</a:t>
            </a:r>
            <a:endParaRPr lang="zh-CN" sz="51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buClrTx/>
              <a:buSzTx/>
              <a:buFontTx/>
            </a:pP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To survey the heavenly shores</a:t>
            </a:r>
          </a:p>
          <a:p>
            <a:pPr algn="ctr">
              <a:lnSpc>
                <a:spcPct val="80000"/>
              </a:lnSpc>
              <a:buClrTx/>
              <a:buSzTx/>
              <a:buFontTx/>
            </a:pPr>
            <a:endParaRPr lang="zh-CN" sz="30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</a:pPr>
            <a:r>
              <a:rPr lang="zh-CN" sz="47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和眾長老天使</a:t>
            </a:r>
          </a:p>
          <a:p>
            <a:pPr algn="ctr">
              <a:lnSpc>
                <a:spcPct val="80000"/>
              </a:lnSpc>
              <a:buClrTx/>
              <a:buSzTx/>
              <a:buFontTx/>
            </a:pP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And to join the elders there </a:t>
            </a:r>
          </a:p>
          <a:p>
            <a:pPr algn="ctr">
              <a:lnSpc>
                <a:spcPct val="80000"/>
              </a:lnSpc>
              <a:buClrTx/>
              <a:buSzTx/>
              <a:buFontTx/>
            </a:pPr>
            <a:endParaRPr lang="zh-CN" sz="30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</a:pPr>
            <a:r>
              <a:rPr lang="zh-CN" sz="47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讚美我主我王 敬拜祢</a:t>
            </a:r>
            <a:endParaRPr lang="zh-CN" sz="51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buClrTx/>
              <a:buSzTx/>
              <a:buFontTx/>
            </a:pP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With praises for my King, for my Lord!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32778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[副</a:t>
            </a:r>
            <a:r>
              <a:rPr lang="zh-CN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歌</a:t>
            </a:r>
            <a:r>
              <a:rPr lang="en-US" altLang="zh-CN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-2</a:t>
            </a:r>
            <a:r>
              <a:rPr lang="zh-CN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9" name="副标题 3074"/>
          <p:cNvSpPr txBox="1">
            <a:spLocks/>
          </p:cNvSpPr>
          <p:nvPr/>
        </p:nvSpPr>
        <p:spPr>
          <a:xfrm>
            <a:off x="0" y="6421120"/>
            <a:ext cx="9144000" cy="43688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defPPr>
              <a:defRPr lang="zh-CN"/>
            </a:defPPr>
            <a:lvl1pPr marL="0" lvl="0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lvl="1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lvl="5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lvl="6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lvl="7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lvl="8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  <a:t>基音原創</a:t>
            </a:r>
            <a:endParaRPr kumimoji="0" lang="zh-CN" altLang="en-US" sz="25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MDNlNzZiMzVlYTBmYzFkNWUyMDM3OWU1YWEwMTU2NDAifQ=="/>
  <p:tag name="KSO_WPP_MARK_KEY" val="52b76ddc-5ba2-4000-87ac-bf3774566625"/>
</p:tagLst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311</Words>
  <Application>WPS 演示</Application>
  <PresentationFormat>On-screen Show (4:3)</PresentationFormat>
  <Paragraphs>58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默认设计模板</vt:lpstr>
      <vt:lpstr>《祢與我同在》專輯  詞曲：武渴慕  English Lyrics: Steven Ngai  </vt:lpstr>
      <vt:lpstr>   </vt:lpstr>
      <vt:lpstr>   </vt:lpstr>
      <vt:lpstr>   </vt:lpstr>
      <vt:lpstr>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_x000b_  </dc:title>
  <dc:creator>Administrator</dc:creator>
  <cp:lastModifiedBy>Wendy Liu</cp:lastModifiedBy>
  <cp:revision>31</cp:revision>
  <dcterms:created xsi:type="dcterms:W3CDTF">2023-04-13T07:18:00Z</dcterms:created>
  <dcterms:modified xsi:type="dcterms:W3CDTF">2023-10-28T03:28:09Z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2052-11.1.0.14036</vt:lpwstr>
  </property>
  <property fmtid="{D5CDD505-2E9C-101B-9397-08002B2CF9AE}" pid="3" name="ICV">
    <vt:lpwstr>FC17D9D53E2446AFAA3B231C385A6FFD_12</vt:lpwstr>
  </property>
</Properties>
</file>