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92" r:id="rId2"/>
    <p:sldId id="277" r:id="rId3"/>
    <p:sldId id="285" r:id="rId4"/>
    <p:sldId id="283" r:id="rId5"/>
    <p:sldId id="289" r:id="rId6"/>
    <p:sldId id="290" r:id="rId7"/>
    <p:sldId id="291" r:id="rId8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詞曲：高歌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爭戰中的讚美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LORD OF EVERY LAND</a:t>
            </a:r>
          </a:p>
        </p:txBody>
      </p:sp>
      <p:sp>
        <p:nvSpPr>
          <p:cNvPr id="8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爭戰中的讚美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908685"/>
            <a:ext cx="9144000" cy="53905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聽見天使吹響那末時的號角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As the end draws near and the trumpets are blowing,</a:t>
            </a:r>
          </a:p>
          <a:p>
            <a:pPr algn="ctr">
              <a:lnSpc>
                <a:spcPct val="80000"/>
              </a:lnSpc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祢為我披上那聖潔的戰袍</a:t>
            </a:r>
          </a:p>
          <a:p>
            <a:pPr algn="ctr">
              <a:lnSpc>
                <a:spcPct val="80000"/>
              </a:lnSpc>
              <a:buClrTx/>
              <a:buSzTx/>
              <a:buNone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Now into battle a horseman is going</a:t>
            </a:r>
          </a:p>
          <a:p>
            <a:pPr algn="ctr">
              <a:lnSpc>
                <a:spcPct val="80000"/>
              </a:lnSpc>
              <a:buClrTx/>
              <a:buSzTx/>
              <a:buNone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None/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馳騁在戰場的最前沿 </a:t>
            </a:r>
            <a:endParaRPr lang="zh-CN" sz="52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On a white horse in a blood-stained robe,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靠主爭戰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Leading the fight!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1a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爭戰中的讚美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" y="476250"/>
            <a:ext cx="9143365" cy="56515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我的禱告是無堅不摧的利劍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our prayers as a sword invincibly swinging,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讚美的吶喊能使大地震顫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the world quakes with our loud praise and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singing.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用誇勝的聲音向黑暗怒吼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foe in the shadows, on hearing it ring,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仇敵四散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Scatters in fright!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1b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爭戰中的讚美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08685"/>
            <a:ext cx="9149080" cy="55581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我要讚美 因為祢配得尊崇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praise You; it is You I'll adore.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我要讚美 因為祢全知全能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praise You; no one's mighty as You are.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我要讚美 靠祢我必將得勝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praise You; victory is assured,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祢已將這地 交在我手中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the foe's been given right into our hands!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爭戰中的讚美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476885"/>
            <a:ext cx="9142730" cy="58153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祢已賜給我踐踏蛇蠍的權柄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have faith that Christ's blood holds pow'r over sinning,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基督寶血已將我全然潔淨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Evil overcome with no hope of winning;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山搖動 海翻騰 唯一不變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Seas may surge up and the mountains slip in,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是祢的應許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But God's word will stand.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2a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爭戰中的讚美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476885"/>
            <a:ext cx="9149080" cy="54946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雖有時疲乏祢卻叫我重新得力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bring strength to our spirit in the times when we're tiring,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憑信心領受祢每一步指引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Faith to submit to Your steadfast guiding,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剛強壯膽處處樹立旌旗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Strong and courageous, banners held high,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我們同心合意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United we stand.</a:t>
            </a:r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2b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爭戰中的讚美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476885"/>
            <a:ext cx="9142730" cy="56153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我要讚美 不再靠自己能力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We will praise You, and we will not despair;</a:t>
            </a:r>
          </a:p>
          <a:p>
            <a:pPr algn="ctr">
              <a:lnSpc>
                <a:spcPct val="80000"/>
              </a:lnSpc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我要讚美 我們眼目單仰望祢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We will praise You, and we'll trust the pow'r of prayer;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我要讚美 用極大的聲音宣告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We will praise You, and loudly we'll declare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祢榮耀寶座設立我們當中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That the Lord of Hosts is Lord of every land!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606</Words>
  <Application>WPS 演示</Application>
  <PresentationFormat>On-screen Show (4:3)</PresentationFormat>
  <Paragraphs>95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默认设计模板</vt:lpstr>
      <vt:lpstr>《祢與我同在》專輯  詞曲：高歌  English Lyrics: Steven Ngai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33</cp:revision>
  <dcterms:created xsi:type="dcterms:W3CDTF">2023-04-13T07:18:00Z</dcterms:created>
  <dcterms:modified xsi:type="dcterms:W3CDTF">2023-10-28T03:28:25Z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