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88" r:id="rId2"/>
    <p:sldId id="277" r:id="rId3"/>
    <p:sldId id="285" r:id="rId4"/>
    <p:sldId id="283" r:id="rId5"/>
    <p:sldId id="278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98" userDrawn="1">
          <p15:clr>
            <a:srgbClr val="A4A3A4"/>
          </p15:clr>
        </p15:guide>
        <p15:guide id="2" pos="28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98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10160" y="350075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曲：蔡雲</a:t>
            </a:r>
            <a: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峰</a:t>
            </a: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</a:t>
            </a:r>
            <a:r>
              <a:rPr lang="zh-CN" sz="3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詩篇</a:t>
            </a: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119</a:t>
            </a:r>
            <a:r>
              <a:rPr lang="zh-CN" sz="3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篇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真理的話語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60" y="2132965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YOUR LAW IS MY DELIGHT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真理的話語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578485"/>
            <a:ext cx="9142730" cy="52609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我將祢的話藏在心裏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have hid Your word deep in my heart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免得我軟弱時候得罪祢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 it might guard me when I'm prone to sin.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求祢將祢的律例指教我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May I learn as You teach the meaning of Your laws</a:t>
            </a:r>
            <a:endParaRPr lang="zh-CN" altLang="en-US" sz="34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我必遵守到底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keep it to the end.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真理的話語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620395"/>
            <a:ext cx="9142730" cy="53441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主耶和華 祢是公義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Righteous are You, Lord; just are Your 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laws</a:t>
            </a:r>
            <a:r>
              <a:rPr lang="en-US" altLang="zh-CN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.</a:t>
            </a:r>
            <a:r>
              <a:rPr lang="en-US" altLang="zh-CN" sz="3300" noProof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.</a:t>
            </a: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我要一天七次讚美祢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Seven times a day I give You praise!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天地照祢的安排存到今日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creation attends You, Ruler of all,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萬物都是祢的僕役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By Your word upheld and sustained.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真理的話語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609600"/>
            <a:ext cx="9142730" cy="591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求祢叫真理的話語總不離開我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do not take any word of truth from my mouth;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願祢的慈悲時刻臨到我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Your compassion come unto me.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求祢叫真理的話語總不離開我</a:t>
            </a:r>
            <a:endParaRPr lang="zh-CN" sz="5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do not take any word of truth from my mouth;</a:t>
            </a:r>
            <a:endParaRPr lang="zh-CN" altLang="en-US" sz="335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這是我一生喜樂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law is my delight!</a:t>
            </a:r>
          </a:p>
          <a:p>
            <a:pPr algn="ctr"/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真理的話語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609600"/>
            <a:ext cx="9142730" cy="5936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求祢叫真理的話語總不離開我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do not take any word of truth from my mouth;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又叫我在祢道中生活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Make Your commands a path for me.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求祢叫真理的話語總不離開我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do not take any word of truth from my mouth;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這是我一生喜樂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law is my delight!</a:t>
            </a:r>
            <a:endParaRPr lang="zh-CN" sz="3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412</Words>
  <Application>WPS 演示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《祢與我同在》專輯  曲：蔡雲峰 詞：詩篇119篇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37</cp:revision>
  <dcterms:created xsi:type="dcterms:W3CDTF">2023-04-13T07:18:00Z</dcterms:created>
  <dcterms:modified xsi:type="dcterms:W3CDTF">2023-10-28T03:28:43Z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