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9" r:id="rId2"/>
    <p:sldId id="277" r:id="rId3"/>
    <p:sldId id="285" r:id="rId4"/>
    <p:sldId id="283" r:id="rId5"/>
    <p:sldId id="278" r:id="rId6"/>
    <p:sldId id="287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詞曲：畢翼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祢與我同在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HE SHELTERS ME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548640"/>
            <a:ext cx="9142730" cy="53784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住在至高神的隱密處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dwell within the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ord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ost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igh;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神的翅膀遮蔽我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wings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 covers me.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為我擋風遮雨 為我擊敗仇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the foe's assailing, and my strength is failing,</a:t>
            </a:r>
            <a:endParaRPr lang="zh-CN" altLang="en-US" sz="34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神的雙手托住我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 arms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 shelters me.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9080" cy="55200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住在至高神的隱密處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dwell within the Lord Most High;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神的翅膀遮蔽我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His wings He covers me.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為我照亮生命 為我預備道路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Journeying beside me, shining light to guide me,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神的雙手托住我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His arms He shelters me.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48640"/>
            <a:ext cx="9147175" cy="506984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主是我的盾牌 是我避難所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Lord's my refuge, (He's) my fortress and shield;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主的大能覆庇我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By His power I'm transformed,</a:t>
            </a:r>
            <a:endParaRPr lang="zh-CN" altLang="en-US" sz="34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我不怕黑夜驚駭 白日飛的箭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I'll not fear the night </a:t>
            </a:r>
            <a:endParaRPr lang="en-US" altLang="zh-CN" sz="330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en-US" altLang="zh-CN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or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what my foe may wield,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主因祢與我同在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While I am sheltered in my Lord!</a:t>
            </a:r>
          </a:p>
          <a:p>
            <a:pPr algn="ctr"/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2420620"/>
            <a:ext cx="9149080" cy="34372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祢與我同在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Hallelujah, Shelter me, Lord!</a:t>
            </a:r>
          </a:p>
          <a:p>
            <a:pPr algn="ctr"/>
            <a:endParaRPr lang="zh-CN" altLang="en-US" sz="5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3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祢與我同在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" y="1196340"/>
            <a:ext cx="9143365" cy="42379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主我要全然地來愛祢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Lord, I offer my heart to You,</a:t>
            </a:r>
          </a:p>
          <a:p>
            <a:pPr algn="ctr"/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(5</a:t>
            </a:r>
            <a:r>
              <a:rPr lang="en-US" alt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3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en-US" alt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因祢已將恩典給我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life You've shown me such grace!</a:t>
            </a:r>
          </a:p>
          <a:p>
            <a:pPr algn="ctr"/>
            <a:endParaRPr lang="en-US" altLang="zh-CN" sz="45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42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11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397</Words>
  <Application>WPS 演示</Application>
  <PresentationFormat>On-screen Show (4:3)</PresentationFormat>
  <Paragraphs>68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詞曲：畢翼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30</cp:revision>
  <dcterms:created xsi:type="dcterms:W3CDTF">2023-04-13T07:18:00Z</dcterms:created>
  <dcterms:modified xsi:type="dcterms:W3CDTF">2023-10-28T03:29:16Z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