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91" r:id="rId2"/>
    <p:sldId id="277" r:id="rId3"/>
    <p:sldId id="292" r:id="rId4"/>
    <p:sldId id="285" r:id="rId5"/>
    <p:sldId id="289" r:id="rId6"/>
    <p:sldId id="290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詞曲：戴雲芬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等候祢回來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COME AND JOIN YOUR BRIDE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9525" y="1241425"/>
            <a:ext cx="9152890" cy="43751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我妹子 我新婦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have captured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 heart,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你奪了我的心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sweetheart,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m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 bride;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你的愛情何其美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the depths of your love I delight.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郎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68730"/>
            <a:ext cx="9149080" cy="44519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你用眼一看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ith the jewels on your neck,</a:t>
            </a: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用你項上的金鏈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ith one glance from your eyes,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完全奪了我的心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have captured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 heart,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 bride.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郎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268730"/>
            <a:ext cx="9144000" cy="4348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祢就是新郎 我就是新婦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beloved groom, come and join Your bride;</a:t>
            </a: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等候祢回來迎娶我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I've longed to be at Your side!</a:t>
            </a:r>
          </a:p>
          <a:p>
            <a:pPr algn="ctr"/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3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268730"/>
            <a:ext cx="9144000" cy="4348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主啊 任環境如何改變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life is rough, the going's tough,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任時間如何的變遷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seasons will not dull our love;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我對祢的愛永不改變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enduring joy will I love You.</a:t>
            </a:r>
          </a:p>
          <a:p>
            <a:pPr algn="ctr"/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等候祢回來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254760"/>
            <a:ext cx="9149715" cy="43484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讓祢的愛情如火燒我心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Your love inspire, set my heart afire,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讓我一生為祢持守到底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a strength and a faith that never tire;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一生愛祢堅貞不渝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love shall be steadfast and true.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[新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婦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-3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362</Words>
  <Application>WPS 演示</Application>
  <PresentationFormat>On-screen Show (4:3)</PresentationFormat>
  <Paragraphs>63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詞曲：戴雲芬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37</cp:revision>
  <dcterms:created xsi:type="dcterms:W3CDTF">2023-04-13T07:18:00Z</dcterms:created>
  <dcterms:modified xsi:type="dcterms:W3CDTF">2023-10-28T03:29:36Z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