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94" r:id="rId2"/>
    <p:sldId id="277" r:id="rId3"/>
    <p:sldId id="285" r:id="rId4"/>
    <p:sldId id="283" r:id="rId5"/>
    <p:sldId id="289" r:id="rId6"/>
    <p:sldId id="291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10160" y="350075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曲：趙福</a:t>
            </a:r>
            <a:r>
              <a:rPr lang="en-US" altLang="zh-CN" sz="4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林婉</a:t>
            </a: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容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詞：趙福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366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耶和華我的山寨</a:t>
            </a:r>
            <a:endParaRPr lang="zh-CN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ctr"/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60" y="2132965"/>
            <a:ext cx="9135745" cy="598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SOVEREIGN LORD, YOU'RE MY REFUGE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我求告祢 祢應允了我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 have called, You've answered me;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急難之中祢是避難所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my distress, You're my refuge.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祢使禍患災害遠離了我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will keep disaster far from me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因為我信靠祢的名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While I call upon Your name!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我求告祢 祢應允了我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When I have called, You've answered me;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急難之中祢是避難所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my distress, You're my refuge.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祢使禍患災害遠離了我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will keep disaster far from me: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使我踐踏少壯獅子和大蛇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shall trample both the lion and the snake!</a:t>
            </a:r>
            <a:endParaRPr lang="zh-CN" sz="47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耶和華我的山寨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Sovereign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You're my refuge: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我不怕黑夜的驚駭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not fear, for I am with You.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耶和華我的高臺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Sovereign Lord, place of safety: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我知道祢與我同在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am strong, for You are with me.</a:t>
            </a:r>
            <a:endParaRPr lang="zh-CN" sz="47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耶和華我的盾牌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Sovereign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You will shield me,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我的心不再怕傷</a:t>
            </a:r>
            <a:r>
              <a:rPr lang="zh-CN" sz="47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害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my soul shall fear no injury.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感謝祢奇妙的愛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praise Your matchless love,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我向祢屈膝向祢跪拜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I worship You on bended knee!</a:t>
            </a:r>
            <a:endParaRPr lang="zh-CN" sz="47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耶和華我的山寨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405130"/>
            <a:ext cx="9154795" cy="59372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雖有千人仆倒在我旁邊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there be a thousand dead beside me,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萬人仆倒在我右邊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ten thousand more right by me,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祢使這災不得臨近</a:t>
            </a:r>
          </a:p>
          <a:p>
            <a:pPr algn="ctr">
              <a:lnSpc>
                <a:spcPct val="80000"/>
              </a:lnSpc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will keep the evil from me; </a:t>
            </a:r>
          </a:p>
          <a:p>
            <a:pPr algn="ctr">
              <a:lnSpc>
                <a:spcPct val="80000"/>
              </a:lnSpc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為要顯明祢的救恩</a:t>
            </a:r>
          </a:p>
          <a:p>
            <a:pPr algn="ctr">
              <a:lnSpc>
                <a:spcPct val="80000"/>
              </a:lnSpc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will show me Your salvation.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en-US" altLang="zh-CN" sz="25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</a:t>
            </a:r>
            <a:r>
              <a:rPr lang="en-US" alt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2X</a:t>
            </a:r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3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470</Words>
  <Application>WPS 演示</Application>
  <PresentationFormat>On-screen Show (4:3)</PresentationFormat>
  <Paragraphs>81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《祢與我同在》專輯  曲：趙福 林婉容 詞：趙福  English Lyrics: Steven Ngai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34</cp:revision>
  <dcterms:created xsi:type="dcterms:W3CDTF">2023-04-13T07:18:00Z</dcterms:created>
  <dcterms:modified xsi:type="dcterms:W3CDTF">2023-10-28T03:30:00Z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