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95" r:id="rId2"/>
    <p:sldId id="289" r:id="rId3"/>
    <p:sldId id="277" r:id="rId4"/>
    <p:sldId id="290" r:id="rId5"/>
    <p:sldId id="283" r:id="rId6"/>
    <p:sldId id="291" r:id="rId7"/>
    <p:sldId id="278" r:id="rId8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10160" y="350075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</a:t>
            </a:r>
            <a:r>
              <a:rPr lang="zh-CN" sz="34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天音麗</a:t>
            </a:r>
            <a:r>
              <a:rPr lang="zh-CN" sz="34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娜</a:t>
            </a: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詞：天音志</a:t>
            </a:r>
            <a:r>
              <a:rPr 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飛</a:t>
            </a:r>
            <a:br>
              <a:rPr 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跟</a:t>
            </a:r>
            <a:r>
              <a:rPr lang="zh-CN" altLang="en-US" sz="8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隨</a:t>
            </a:r>
            <a:r>
              <a:rPr lang="zh-CN" sz="8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到</a:t>
            </a:r>
            <a:r>
              <a:rPr lang="zh-CN" sz="8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底</a:t>
            </a:r>
            <a:endParaRPr lang="zh-CN" altLang="en-US" sz="8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60" y="2132965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ALL OF MY DAYS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跟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隨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到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底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耶穌我要稱謝祢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Jesus, how I thank You,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因祢來堅固我心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You make weak hearts strong.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賜給我勝過困難的勇氣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Armed with Your courage, I can overcome,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我要來尊崇祢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Praising You in song.</a:t>
            </a:r>
          </a:p>
          <a:p>
            <a:pPr algn="ctr"/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跟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隨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到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底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20955" y="1052830"/>
            <a:ext cx="916495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耶穌我要稱謝祢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Jesus, how I thank You,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因使我剛強站立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You make me stand strong,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賜給我抵擋仇敵的能力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Armed with the strength to counter any foe: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使我戰勝恐懼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You all fear is gone.</a:t>
            </a: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跟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隨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到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底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4112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感謝祢保守我的心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You my heart is protected,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感謝祢堅固我的靈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time becoming perfected;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我要來尊崇祢聖名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shall exalt Your holy name!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跟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隨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到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底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4112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耶穌祢是我唯一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Jesus, my one and only,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我一生緊跟隨祢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always follow closely;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5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堅定不移永不放棄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not give up or turn away.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跟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隨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到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底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4112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耶穌祢是我唯一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Jesus, my one and only,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我一生緊跟隨祢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always follow closely;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4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頌讚榮耀全都歸祢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You all glory and all praise!</a:t>
            </a: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跟</a:t>
            </a:r>
            <a:r>
              <a:rPr lang="zh-CN" altLang="en-US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隨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到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底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988820"/>
            <a:ext cx="9142730" cy="34372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永遠不與祢分離</a:t>
            </a: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always follow You, Lord,</a:t>
            </a:r>
          </a:p>
          <a:p>
            <a:pPr algn="ctr">
              <a:buClrTx/>
              <a:buSzTx/>
              <a:buFontTx/>
            </a:pP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跟隨到底</a:t>
            </a: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of my days.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[結尾]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401</Words>
  <Application>WPS 演示</Application>
  <PresentationFormat>On-screen Show 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默认设计模板</vt:lpstr>
      <vt:lpstr>《祢與我同在》專輯  曲：天音麗娜 詞：天音志飛  English Lyrics: Steven Ngai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39</cp:revision>
  <dcterms:created xsi:type="dcterms:W3CDTF">2023-04-13T07:18:00Z</dcterms:created>
  <dcterms:modified xsi:type="dcterms:W3CDTF">2023-10-28T03:30:22Z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