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31" r:id="rId4"/>
    <p:sldId id="327" r:id="rId5"/>
    <p:sldId id="332" r:id="rId6"/>
    <p:sldId id="333" r:id="rId7"/>
    <p:sldId id="335" r:id="rId8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160"/>
        <p:guide pos="28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3429000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altLang="en-US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en-US" alt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</a:t>
            </a:r>
            <a:r>
              <a:rPr lang="zh-CN" altLang="en-US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趙偉淇</a:t>
            </a:r>
            <a:r>
              <a:rPr lang="en-US" alt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en-US" alt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婉容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8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</a:t>
            </a:r>
            <a:r>
              <a:rPr sz="2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7074990</a:t>
            </a:r>
            <a:r>
              <a:rPr lang="zh-CN" sz="2800" kern="1200" baseline="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 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080" y="6421120"/>
            <a:ext cx="917003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605" y="1412875"/>
            <a:ext cx="9142730" cy="1242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71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夜深了 大地在沈睡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繁星啊 為誰在點綴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難道是永恆的那一位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71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夜深了 大地在沈睡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我心啊 你在思念誰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難道是完美的那一位 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那一位啊 祢是誰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為何甘願從尊貴變卑微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那一位啊 我是誰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為何值得祢為我流淚心碎 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脫離地的纏累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一覽天的明媚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渴望認識祢是誰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2819400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8674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脫離地的纏</a:t>
            </a: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</a:t>
            </a: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我飛 一覽天的明媚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</a:t>
            </a: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誰</a:t>
            </a:r>
            <a:r>
              <a:rPr lang="en-US" alt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渴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望認識祢是誰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從祢眼中看見我是誰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2819400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飛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8674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脫離地的纏</a:t>
            </a: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</a:t>
            </a: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我飛 一覽天的明媚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</a:t>
            </a:r>
            <a:r>
              <a:rPr 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誰</a:t>
            </a:r>
            <a:r>
              <a:rPr lang="en-US" altLang="zh-CN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祢眼中看見我是誰</a:t>
            </a:r>
            <a:endParaRPr lang="en-US" altLang="zh-CN" sz="500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從祢眼中看見我是誰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345</Words>
  <Application>WPS 演示</Application>
  <PresentationFormat>On-screen Show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《聖善夜》專輯  詞:趙偉淇 曲:林婉容  CCLI#7074990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2023-05-03T18:58:08Z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