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03" r:id="rId2"/>
    <p:sldId id="297" r:id="rId3"/>
    <p:sldId id="302" r:id="rId4"/>
  </p:sldIdLst>
  <p:sldSz cx="9144000" cy="6858000" type="screen4x3"/>
  <p:notesSz cx="6858000" cy="9144000"/>
  <p:custDataLst>
    <p:tags r:id="rId5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40" userDrawn="1">
          <p15:clr>
            <a:srgbClr val="A4A3A4"/>
          </p15:clr>
        </p15:guide>
        <p15:guide id="2" pos="28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40"/>
        <p:guide pos="28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詞曲：柳曉彬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同聲頌揚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2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LET'S LIFT UP THE NAME OF JESUS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同聲頌揚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05283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同聲頌揚主的聖名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Let's lift up the name of Jesus,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因我主已得勝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He is triumphant;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十字架上奇妙救恩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 gives us the grace that frees us,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賜給我生命希望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Hope for a life abundant.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同聲頌揚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05283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我要時時稱頌我主的聖名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May I always worship His Holy name,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讚美祂的話必常在我口中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May my</a:t>
            </a:r>
            <a:r>
              <a:rPr lang="en-US" altLang="zh-CN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mouth be filled with songs of praise to sing!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主是我喜樂 力量 我生命保障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 is</a:t>
            </a:r>
            <a:r>
              <a:rPr lang="en-US" altLang="zh-CN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refuge, fortress, my joy and my strength;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我要讚美祂 得勝的君王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</a:t>
            </a:r>
            <a:r>
              <a:rPr lang="en-US" altLang="zh-CN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praise the Lord, the victorious King!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WPS 演示</Application>
  <PresentationFormat>On-screen Show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默认设计模板</vt:lpstr>
      <vt:lpstr>《聲合為一》專輯  詞曲：柳曉彬  English Lyrics: Steven Ngai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25</cp:revision>
  <dcterms:created xsi:type="dcterms:W3CDTF">2023-04-13T07:18:00Z</dcterms:created>
  <dcterms:modified xsi:type="dcterms:W3CDTF">2023-10-27T21:12:20Z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